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1" r:id="rId5"/>
    <p:sldMasterId id="2147483671" r:id="rId6"/>
    <p:sldMasterId id="2147483697" r:id="rId7"/>
    <p:sldMasterId id="2147483710" r:id="rId8"/>
    <p:sldMasterId id="2147483716" r:id="rId9"/>
  </p:sldMasterIdLst>
  <p:notesMasterIdLst>
    <p:notesMasterId r:id="rId28"/>
  </p:notesMasterIdLst>
  <p:sldIdLst>
    <p:sldId id="256" r:id="rId10"/>
    <p:sldId id="560" r:id="rId11"/>
    <p:sldId id="553" r:id="rId12"/>
    <p:sldId id="547" r:id="rId13"/>
    <p:sldId id="564" r:id="rId14"/>
    <p:sldId id="565" r:id="rId15"/>
    <p:sldId id="288" r:id="rId16"/>
    <p:sldId id="556" r:id="rId17"/>
    <p:sldId id="280" r:id="rId18"/>
    <p:sldId id="554" r:id="rId19"/>
    <p:sldId id="557" r:id="rId20"/>
    <p:sldId id="558" r:id="rId21"/>
    <p:sldId id="287" r:id="rId22"/>
    <p:sldId id="297" r:id="rId23"/>
    <p:sldId id="561" r:id="rId24"/>
    <p:sldId id="559" r:id="rId25"/>
    <p:sldId id="291" r:id="rId26"/>
    <p:sldId id="260" r:id="rId27"/>
  </p:sldIdLst>
  <p:sldSz cx="12192000" cy="6858000"/>
  <p:notesSz cx="7099300" cy="10234613"/>
  <p:defaultTextStyle>
    <a:defPPr marL="0" marR="0" indent="0" algn="l" defTabSz="4572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12750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114300" algn="l" defTabSz="412750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228600" algn="l" defTabSz="412750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342900" algn="l" defTabSz="412750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457200" algn="l" defTabSz="412750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571500" algn="l" defTabSz="412750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685800" algn="l" defTabSz="412750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800100" algn="l" defTabSz="412750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914400" algn="l" defTabSz="412750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A7B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</p:spPr>
        <p:txBody>
          <a:bodyPr lIns="99048" tIns="49524" rIns="99048" bIns="49524"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46574" y="4861441"/>
            <a:ext cx="5206153" cy="4605576"/>
          </a:xfrm>
          <a:prstGeom prst="rect">
            <a:avLst/>
          </a:prstGeom>
        </p:spPr>
        <p:txBody>
          <a:bodyPr lIns="99048" tIns="49524" rIns="99048" bIns="49524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1pPr>
    <a:lvl2pPr indent="1143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2pPr>
    <a:lvl3pPr indent="2286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3pPr>
    <a:lvl4pPr indent="3429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4pPr>
    <a:lvl5pPr indent="4572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5pPr>
    <a:lvl6pPr indent="5715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6pPr>
    <a:lvl7pPr indent="6858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7pPr>
    <a:lvl8pPr indent="8001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8pPr>
    <a:lvl9pPr indent="9144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Imagem de Slide 1">
            <a:extLst>
              <a:ext uri="{FF2B5EF4-FFF2-40B4-BE49-F238E27FC236}">
                <a16:creationId xmlns:a16="http://schemas.microsoft.com/office/drawing/2014/main" id="{C8C2E724-2637-445E-A9BC-B261FCAADEC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ço Reservado para Anotações 2">
            <a:extLst>
              <a:ext uri="{FF2B5EF4-FFF2-40B4-BE49-F238E27FC236}">
                <a16:creationId xmlns:a16="http://schemas.microsoft.com/office/drawing/2014/main" id="{10EF565D-596F-4D71-9718-D45D50312EC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/>
              <a:t>Enquanto 31% dos brasileiros querem montar um negócio, 16% querem crescer dentro de uma empresa. Os primeiros sonhos dos brasileiros são comprar a casa própria (42%) e viajar pelo Brasil (32%).</a:t>
            </a:r>
          </a:p>
        </p:txBody>
      </p:sp>
      <p:sp>
        <p:nvSpPr>
          <p:cNvPr id="45060" name="Espaço Reservado para Número de Slide 3">
            <a:extLst>
              <a:ext uri="{FF2B5EF4-FFF2-40B4-BE49-F238E27FC236}">
                <a16:creationId xmlns:a16="http://schemas.microsoft.com/office/drawing/2014/main" id="{3E95D210-7CE8-4977-8A41-91D05F2B40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FAFA4B9-1610-4BC4-B078-653B767C1A69}" type="slidenum">
              <a:rPr lang="pt-BR" altLang="pt-BR"/>
              <a:pPr/>
              <a:t>3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ço Reservado para Imagem de Slide 1">
            <a:extLst>
              <a:ext uri="{FF2B5EF4-FFF2-40B4-BE49-F238E27FC236}">
                <a16:creationId xmlns:a16="http://schemas.microsoft.com/office/drawing/2014/main" id="{86AA3F3C-C9E0-47B1-AAEC-2DA8D67546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Espaço Reservado para Anotações 2">
            <a:extLst>
              <a:ext uri="{FF2B5EF4-FFF2-40B4-BE49-F238E27FC236}">
                <a16:creationId xmlns:a16="http://schemas.microsoft.com/office/drawing/2014/main" id="{78580FDE-29C5-4831-B485-A4748932AA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/>
              <a:t>Todas as histórias seguem o mesmo ciclo. Semelhante a jornada do herói. </a:t>
            </a:r>
          </a:p>
          <a:p>
            <a:r>
              <a:rPr lang="pt-BR" altLang="pt-BR"/>
              <a:t>A importância do professor enquanto agente de transformação, pessoa com características empreendedoras que influenciam positivamente outras pessoas.</a:t>
            </a:r>
          </a:p>
        </p:txBody>
      </p:sp>
      <p:sp>
        <p:nvSpPr>
          <p:cNvPr id="46084" name="Espaço Reservado para Número de Slide 3">
            <a:extLst>
              <a:ext uri="{FF2B5EF4-FFF2-40B4-BE49-F238E27FC236}">
                <a16:creationId xmlns:a16="http://schemas.microsoft.com/office/drawing/2014/main" id="{E85E3D1E-9EC4-45A0-92CC-F0DF986990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CC16455-988D-4003-85D3-F0CA04ECCCB7}" type="slidenum">
              <a:rPr lang="pt-BR" altLang="pt-BR"/>
              <a:pPr/>
              <a:t>4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35670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12914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88231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77137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00141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e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114297" algn="ctr">
              <a:spcBef>
                <a:spcPts val="0"/>
              </a:spcBef>
              <a:buSzTx/>
              <a:buNone/>
              <a:defRPr sz="2700"/>
            </a:lvl2pPr>
            <a:lvl3pPr marL="0" indent="228595" algn="ctr">
              <a:spcBef>
                <a:spcPts val="0"/>
              </a:spcBef>
              <a:buSzTx/>
              <a:buNone/>
              <a:defRPr sz="2700"/>
            </a:lvl3pPr>
            <a:lvl4pPr marL="0" indent="342892" algn="ctr">
              <a:spcBef>
                <a:spcPts val="0"/>
              </a:spcBef>
              <a:buSzTx/>
              <a:buNone/>
              <a:defRPr sz="2700"/>
            </a:lvl4pPr>
            <a:lvl5pPr marL="0" indent="457189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aime Silveira"/>
          <p:cNvSpPr txBox="1">
            <a:spLocks noGrp="1"/>
          </p:cNvSpPr>
          <p:nvPr>
            <p:ph type="body" sz="quarter" idx="13"/>
          </p:nvPr>
        </p:nvSpPr>
        <p:spPr>
          <a:xfrm>
            <a:off x="1193800" y="4476751"/>
            <a:ext cx="9810750" cy="34881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–Jaime Silveira</a:t>
            </a:r>
          </a:p>
        </p:txBody>
      </p:sp>
      <p:sp>
        <p:nvSpPr>
          <p:cNvPr id="94" name="“Digite uma citação aqui.”"/>
          <p:cNvSpPr txBox="1">
            <a:spLocks noGrp="1"/>
          </p:cNvSpPr>
          <p:nvPr>
            <p:ph type="body" sz="quarter" idx="14"/>
          </p:nvPr>
        </p:nvSpPr>
        <p:spPr>
          <a:xfrm>
            <a:off x="1193800" y="3008888"/>
            <a:ext cx="9810750" cy="47192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“Digite uma citação aqui.”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+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6D22AD-F702-411F-8DED-ED2CBF32B6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18523" y="2037521"/>
            <a:ext cx="9144000" cy="1204085"/>
          </a:xfrm>
        </p:spPr>
        <p:txBody>
          <a:bodyPr anchor="b" anchorCtr="0">
            <a:normAutofit/>
          </a:bodyPr>
          <a:lstStyle>
            <a:lvl1pPr marL="0" marR="0" indent="0" algn="l" defTabSz="41275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t-BR" sz="5400" b="0" i="1" kern="0" spc="119" dirty="0" smtClean="0">
                <a:solidFill>
                  <a:srgbClr val="0076BA"/>
                </a:solidFill>
                <a:uFill>
                  <a:solidFill>
                    <a:srgbClr val="222222"/>
                  </a:solidFill>
                </a:uFill>
                <a:latin typeface="Helvetica LT Std Light Condense"/>
                <a:ea typeface="+mj-ea"/>
                <a:cs typeface="Arial" panose="020B0604020202020204" pitchFamily="34" charset="0"/>
                <a:sym typeface="Helvetica LT Std Light Condense"/>
              </a:defRPr>
            </a:lvl1pPr>
          </a:lstStyle>
          <a:p>
            <a:r>
              <a:rPr lang="pt-BR" sz="6000" dirty="0" err="1">
                <a:uFill>
                  <a:solidFill>
                    <a:srgbClr val="222222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pt-BR" sz="6000" dirty="0">
                <a:uFill>
                  <a:solidFill>
                    <a:srgbClr val="222222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ipsum</a:t>
            </a: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689D1FD-868E-4924-B85C-08E81EE800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18523" y="3241606"/>
            <a:ext cx="9144000" cy="1655762"/>
          </a:xfrm>
        </p:spPr>
        <p:txBody>
          <a:bodyPr>
            <a:normAutofit/>
          </a:bodyPr>
          <a:lstStyle>
            <a:lvl1pPr marL="0" marR="0" indent="0" algn="l" defTabSz="41275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pt-BR" sz="6000" b="0" i="1" u="none" strike="noStrike" cap="none" spc="119" normalizeH="0" baseline="0" dirty="0">
                <a:ln>
                  <a:noFill/>
                </a:ln>
                <a:solidFill>
                  <a:srgbClr val="FFFFFF"/>
                </a:solidFill>
                <a:effectLst/>
                <a:uFill>
                  <a:solidFill>
                    <a:srgbClr val="222222"/>
                  </a:solidFill>
                </a:uFill>
                <a:latin typeface="Arial" panose="020B0604020202020204" pitchFamily="34" charset="0"/>
                <a:ea typeface="Helvetica LT Std Bold Condensed"/>
                <a:cs typeface="Arial" panose="020B0604020202020204" pitchFamily="34" charset="0"/>
                <a:sym typeface="Helvetica Neue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 sz="12000" b="0" i="1" spc="119">
                <a:latin typeface="Helvetica LT Std Bold Condensed"/>
                <a:ea typeface="Helvetica LT Std Bold Condensed"/>
                <a:cs typeface="Helvetica LT Std Bold Condensed"/>
                <a:sym typeface="Helvetica LT Std Bold Condensed"/>
              </a:defRPr>
            </a:pPr>
            <a:r>
              <a:rPr lang="pt-BR" sz="6000" dirty="0" err="1">
                <a:uFill>
                  <a:solidFill>
                    <a:srgbClr val="222222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pt-BR" sz="6000" dirty="0">
                <a:uFill>
                  <a:solidFill>
                    <a:srgbClr val="222222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6000" dirty="0" err="1">
                <a:uFill>
                  <a:solidFill>
                    <a:srgbClr val="222222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pt-BR" sz="6000" dirty="0">
                <a:uFill>
                  <a:solidFill>
                    <a:srgbClr val="222222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6000" dirty="0" err="1">
                <a:uFill>
                  <a:solidFill>
                    <a:srgbClr val="222222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pt-BR" sz="6000" dirty="0">
                <a:uFill>
                  <a:solidFill>
                    <a:srgbClr val="222222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defRPr sz="12000" b="0" i="1" spc="119">
                <a:latin typeface="Helvetica LT Std Bold Condensed"/>
                <a:ea typeface="Helvetica LT Std Bold Condensed"/>
                <a:cs typeface="Helvetica LT Std Bold Condensed"/>
                <a:sym typeface="Helvetica LT Std Bold Condensed"/>
              </a:defRPr>
            </a:pPr>
            <a:r>
              <a:rPr lang="pt-BR" sz="6000" dirty="0" err="1">
                <a:uFill>
                  <a:solidFill>
                    <a:srgbClr val="222222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consecteteur</a:t>
            </a:r>
            <a:r>
              <a:rPr lang="pt-BR" sz="6000" dirty="0">
                <a:uFill>
                  <a:solidFill>
                    <a:srgbClr val="222222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dirty="0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4018713-672D-4735-9D1A-0064AC324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DDAC17-A599-4746-B3DB-7ADDA4EE5513}" type="datetimeFigureOut">
              <a:rPr lang="pt-BR" smtClean="0"/>
              <a:pPr/>
              <a:t>06/11/2018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E27C864-90D3-4914-A919-6DFBF6F3A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EFC1F55-02FB-494B-BDB3-EF0FF0EA9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E8F2C8A-FC84-4B36-ADAC-7BB1EEE5DFEA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FC7712F4-F736-463F-94AD-459E06461E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t="42469" r="1235" b="32572"/>
          <a:stretch/>
        </p:blipFill>
        <p:spPr>
          <a:xfrm flipH="1">
            <a:off x="2723552" y="-22586"/>
            <a:ext cx="9472948" cy="17116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05025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+ Descri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6D22AD-F702-411F-8DED-ED2CBF32B6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61323" y="1580321"/>
            <a:ext cx="8564216" cy="1204085"/>
          </a:xfrm>
        </p:spPr>
        <p:txBody>
          <a:bodyPr anchor="b" anchorCtr="0">
            <a:normAutofit/>
          </a:bodyPr>
          <a:lstStyle>
            <a:lvl1pPr marL="0" marR="0" indent="0" algn="l" defTabSz="41275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t-BR" sz="5400" b="0" i="1" kern="0" spc="119" dirty="0" smtClean="0">
                <a:solidFill>
                  <a:srgbClr val="0076BA"/>
                </a:solidFill>
                <a:uFill>
                  <a:solidFill>
                    <a:srgbClr val="222222"/>
                  </a:solidFill>
                </a:uFill>
                <a:latin typeface="Helvetica LT Std Light Condense"/>
                <a:ea typeface="+mj-ea"/>
                <a:cs typeface="Arial" panose="020B0604020202020204" pitchFamily="34" charset="0"/>
                <a:sym typeface="Helvetica LT Std Light Condense"/>
              </a:defRPr>
            </a:lvl1pPr>
          </a:lstStyle>
          <a:p>
            <a:r>
              <a:rPr lang="pt-BR" sz="6000" dirty="0" err="1">
                <a:uFill>
                  <a:solidFill>
                    <a:srgbClr val="222222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pt-BR" sz="6000" dirty="0">
                <a:uFill>
                  <a:solidFill>
                    <a:srgbClr val="222222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ipsum</a:t>
            </a:r>
            <a:endParaRPr lang="pt-BR" dirty="0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4018713-672D-4735-9D1A-0064AC324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DDAC17-A599-4746-B3DB-7ADDA4EE5513}" type="datetimeFigureOut">
              <a:rPr lang="pt-BR" smtClean="0"/>
              <a:pPr/>
              <a:t>06/11/2018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E27C864-90D3-4914-A919-6DFBF6F3A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EFC1F55-02FB-494B-BDB3-EF0FF0EA9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E8F2C8A-FC84-4B36-ADAC-7BB1EEE5DFE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B278517F-4F7F-44D5-B2AD-860E5FCDE3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60563" y="2784475"/>
            <a:ext cx="8564976" cy="2582863"/>
          </a:xfrm>
        </p:spPr>
        <p:txBody>
          <a:bodyPr>
            <a:normAutofit/>
          </a:bodyPr>
          <a:lstStyle>
            <a:lvl1pPr marL="0" indent="0">
              <a:buNone/>
              <a:defRPr sz="2000" i="1"/>
            </a:lvl1pPr>
            <a:lvl2pPr marL="457200" indent="0">
              <a:buNone/>
              <a:defRPr i="1"/>
            </a:lvl2pPr>
            <a:lvl3pPr marL="914400" indent="0">
              <a:buNone/>
              <a:defRPr i="1"/>
            </a:lvl3pPr>
            <a:lvl4pPr marL="1371600" indent="0">
              <a:buNone/>
              <a:defRPr i="1"/>
            </a:lvl4pPr>
            <a:lvl5pPr marL="1828800" indent="0">
              <a:buNone/>
              <a:defRPr i="1"/>
            </a:lvl5pPr>
          </a:lstStyle>
          <a:p>
            <a:pPr lvl="0"/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Ut </a:t>
            </a:r>
            <a:r>
              <a:rPr lang="pt-BR" dirty="0" err="1"/>
              <a:t>varius</a:t>
            </a:r>
            <a:r>
              <a:rPr lang="pt-BR" dirty="0"/>
              <a:t> </a:t>
            </a:r>
            <a:r>
              <a:rPr lang="pt-BR" dirty="0" err="1"/>
              <a:t>arcu</a:t>
            </a:r>
            <a:r>
              <a:rPr lang="pt-BR" dirty="0"/>
              <a:t> </a:t>
            </a:r>
            <a:r>
              <a:rPr lang="pt-BR" dirty="0" err="1"/>
              <a:t>purus</a:t>
            </a:r>
            <a:r>
              <a:rPr lang="pt-BR" dirty="0"/>
              <a:t>, vitae </a:t>
            </a:r>
            <a:r>
              <a:rPr lang="pt-BR" dirty="0" err="1"/>
              <a:t>tincidunt</a:t>
            </a:r>
            <a:r>
              <a:rPr lang="pt-BR" dirty="0"/>
              <a:t> </a:t>
            </a:r>
            <a:r>
              <a:rPr lang="pt-BR" dirty="0" err="1"/>
              <a:t>metus</a:t>
            </a:r>
            <a:r>
              <a:rPr lang="pt-BR" dirty="0"/>
              <a:t> </a:t>
            </a:r>
            <a:r>
              <a:rPr lang="pt-BR" dirty="0" err="1"/>
              <a:t>molestie</a:t>
            </a:r>
            <a:r>
              <a:rPr lang="pt-BR" dirty="0"/>
              <a:t> in. </a:t>
            </a:r>
            <a:r>
              <a:rPr lang="pt-BR" dirty="0" err="1"/>
              <a:t>Nulla</a:t>
            </a:r>
            <a:r>
              <a:rPr lang="pt-BR" dirty="0"/>
              <a:t> in </a:t>
            </a:r>
            <a:r>
              <a:rPr lang="pt-BR" dirty="0" err="1"/>
              <a:t>leo</a:t>
            </a:r>
            <a:r>
              <a:rPr lang="pt-BR" dirty="0"/>
              <a:t> </a:t>
            </a:r>
            <a:r>
              <a:rPr lang="pt-BR" dirty="0" err="1"/>
              <a:t>finibus</a:t>
            </a:r>
            <a:r>
              <a:rPr lang="pt-BR" dirty="0"/>
              <a:t>, </a:t>
            </a:r>
            <a:r>
              <a:rPr lang="pt-BR" dirty="0" err="1"/>
              <a:t>vestibulum</a:t>
            </a:r>
            <a:r>
              <a:rPr lang="pt-BR" dirty="0"/>
              <a:t> </a:t>
            </a:r>
            <a:r>
              <a:rPr lang="pt-BR" dirty="0" err="1"/>
              <a:t>turpis</a:t>
            </a:r>
            <a:r>
              <a:rPr lang="pt-BR" dirty="0"/>
              <a:t> </a:t>
            </a:r>
            <a:r>
              <a:rPr lang="pt-BR" dirty="0" err="1"/>
              <a:t>nec</a:t>
            </a:r>
            <a:r>
              <a:rPr lang="pt-BR" dirty="0"/>
              <a:t>, </a:t>
            </a:r>
            <a:r>
              <a:rPr lang="pt-BR" dirty="0" err="1"/>
              <a:t>pellentesque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Suspendisse</a:t>
            </a:r>
            <a:r>
              <a:rPr lang="pt-BR" dirty="0"/>
              <a:t> in </a:t>
            </a:r>
            <a:r>
              <a:rPr lang="pt-BR" dirty="0" err="1"/>
              <a:t>felis</a:t>
            </a:r>
            <a:r>
              <a:rPr lang="pt-BR" dirty="0"/>
              <a:t> nunc. Nam </a:t>
            </a:r>
            <a:r>
              <a:rPr lang="pt-BR" dirty="0" err="1"/>
              <a:t>varius</a:t>
            </a:r>
            <a:r>
              <a:rPr lang="pt-BR" dirty="0"/>
              <a:t> </a:t>
            </a:r>
            <a:r>
              <a:rPr lang="pt-BR" dirty="0" err="1"/>
              <a:t>felis</a:t>
            </a:r>
            <a:r>
              <a:rPr lang="pt-BR" dirty="0"/>
              <a:t> magna, ac </a:t>
            </a:r>
            <a:r>
              <a:rPr lang="pt-BR" dirty="0" err="1"/>
              <a:t>eleifend</a:t>
            </a:r>
            <a:r>
              <a:rPr lang="pt-BR" dirty="0"/>
              <a:t> </a:t>
            </a:r>
            <a:r>
              <a:rPr lang="pt-BR" dirty="0" err="1"/>
              <a:t>ex</a:t>
            </a:r>
            <a:r>
              <a:rPr lang="pt-BR" dirty="0"/>
              <a:t> </a:t>
            </a:r>
            <a:r>
              <a:rPr lang="pt-BR" dirty="0" err="1"/>
              <a:t>facilisis</a:t>
            </a:r>
            <a:r>
              <a:rPr lang="pt-BR" dirty="0"/>
              <a:t> ac. Nunc a </a:t>
            </a:r>
            <a:r>
              <a:rPr lang="pt-BR" dirty="0" err="1"/>
              <a:t>malesuada</a:t>
            </a:r>
            <a:r>
              <a:rPr lang="pt-BR" dirty="0"/>
              <a:t> </a:t>
            </a:r>
            <a:r>
              <a:rPr lang="pt-BR" dirty="0" err="1"/>
              <a:t>tellus</a:t>
            </a:r>
            <a:r>
              <a:rPr lang="pt-BR" dirty="0"/>
              <a:t>. </a:t>
            </a:r>
            <a:r>
              <a:rPr lang="pt-BR" dirty="0" err="1"/>
              <a:t>Duis</a:t>
            </a:r>
            <a:r>
              <a:rPr lang="pt-BR" dirty="0"/>
              <a:t> </a:t>
            </a:r>
            <a:r>
              <a:rPr lang="pt-BR" dirty="0" err="1"/>
              <a:t>placerat</a:t>
            </a:r>
            <a:r>
              <a:rPr lang="pt-BR" dirty="0"/>
              <a:t> sem </a:t>
            </a:r>
            <a:r>
              <a:rPr lang="pt-BR" dirty="0" err="1"/>
              <a:t>sed</a:t>
            </a:r>
            <a:r>
              <a:rPr lang="pt-BR" dirty="0"/>
              <a:t> </a:t>
            </a:r>
            <a:r>
              <a:rPr lang="pt-BR" dirty="0" err="1"/>
              <a:t>eleifend</a:t>
            </a:r>
            <a:r>
              <a:rPr lang="pt-BR" dirty="0"/>
              <a:t> </a:t>
            </a:r>
            <a:r>
              <a:rPr lang="pt-BR" dirty="0" err="1"/>
              <a:t>dapibus</a:t>
            </a:r>
            <a:r>
              <a:rPr lang="pt-BR" dirty="0"/>
              <a:t>. </a:t>
            </a:r>
            <a:r>
              <a:rPr lang="pt-BR" dirty="0" err="1"/>
              <a:t>Vestibulum</a:t>
            </a:r>
            <a:r>
              <a:rPr lang="pt-BR" dirty="0"/>
              <a:t> </a:t>
            </a:r>
            <a:r>
              <a:rPr lang="pt-BR" dirty="0" err="1"/>
              <a:t>aliquet</a:t>
            </a:r>
            <a:r>
              <a:rPr lang="pt-BR" dirty="0"/>
              <a:t> </a:t>
            </a:r>
            <a:r>
              <a:rPr lang="pt-BR" dirty="0" err="1"/>
              <a:t>metus</a:t>
            </a:r>
            <a:r>
              <a:rPr lang="pt-BR" dirty="0"/>
              <a:t> ante, vitae </a:t>
            </a:r>
            <a:r>
              <a:rPr lang="pt-BR" dirty="0" err="1"/>
              <a:t>tincidunt</a:t>
            </a:r>
            <a:r>
              <a:rPr lang="pt-BR" dirty="0"/>
              <a:t> </a:t>
            </a:r>
            <a:r>
              <a:rPr lang="pt-BR" dirty="0" err="1"/>
              <a:t>orci</a:t>
            </a:r>
            <a:r>
              <a:rPr lang="pt-BR" dirty="0"/>
              <a:t> </a:t>
            </a:r>
            <a:r>
              <a:rPr lang="pt-BR" dirty="0" err="1"/>
              <a:t>ornare</a:t>
            </a:r>
            <a:r>
              <a:rPr lang="pt-BR" dirty="0"/>
              <a:t> non. </a:t>
            </a:r>
            <a:r>
              <a:rPr lang="pt-BR" dirty="0" err="1"/>
              <a:t>Integer</a:t>
            </a:r>
            <a:r>
              <a:rPr lang="pt-BR" dirty="0"/>
              <a:t> </a:t>
            </a:r>
            <a:r>
              <a:rPr lang="pt-BR" dirty="0" err="1"/>
              <a:t>pretium</a:t>
            </a:r>
            <a:r>
              <a:rPr lang="pt-BR" dirty="0"/>
              <a:t> </a:t>
            </a:r>
            <a:r>
              <a:rPr lang="pt-BR" dirty="0" err="1"/>
              <a:t>enim</a:t>
            </a:r>
            <a:r>
              <a:rPr lang="pt-BR" dirty="0"/>
              <a:t> quis </a:t>
            </a:r>
            <a:r>
              <a:rPr lang="pt-BR" dirty="0" err="1"/>
              <a:t>purus</a:t>
            </a:r>
            <a:r>
              <a:rPr lang="pt-BR" dirty="0"/>
              <a:t> </a:t>
            </a:r>
            <a:r>
              <a:rPr lang="pt-BR" dirty="0" err="1"/>
              <a:t>sodales</a:t>
            </a:r>
            <a:r>
              <a:rPr lang="pt-BR" dirty="0"/>
              <a:t> </a:t>
            </a:r>
            <a:r>
              <a:rPr lang="pt-BR" dirty="0" err="1"/>
              <a:t>varius</a:t>
            </a:r>
            <a:r>
              <a:rPr lang="pt-BR" dirty="0"/>
              <a:t>. </a:t>
            </a:r>
            <a:r>
              <a:rPr lang="pt-BR" dirty="0" err="1"/>
              <a:t>Integer</a:t>
            </a:r>
            <a:r>
              <a:rPr lang="pt-BR" dirty="0"/>
              <a:t> </a:t>
            </a:r>
            <a:r>
              <a:rPr lang="pt-BR" dirty="0" err="1"/>
              <a:t>egestas</a:t>
            </a:r>
            <a:r>
              <a:rPr lang="pt-BR" dirty="0"/>
              <a:t> eu </a:t>
            </a:r>
            <a:r>
              <a:rPr lang="pt-BR" dirty="0" err="1"/>
              <a:t>tellus</a:t>
            </a:r>
            <a:r>
              <a:rPr lang="pt-BR" dirty="0"/>
              <a:t> vitae </a:t>
            </a:r>
            <a:r>
              <a:rPr lang="pt-BR" dirty="0" err="1"/>
              <a:t>placerat</a:t>
            </a:r>
            <a:r>
              <a:rPr lang="pt-BR" dirty="0"/>
              <a:t>. </a:t>
            </a:r>
            <a:r>
              <a:rPr lang="pt-BR" dirty="0" err="1"/>
              <a:t>Vestibulum</a:t>
            </a:r>
            <a:r>
              <a:rPr lang="pt-BR" dirty="0"/>
              <a:t> </a:t>
            </a:r>
            <a:r>
              <a:rPr lang="pt-BR" dirty="0" err="1"/>
              <a:t>venenatis</a:t>
            </a:r>
            <a:r>
              <a:rPr lang="pt-BR" dirty="0"/>
              <a:t> </a:t>
            </a:r>
            <a:r>
              <a:rPr lang="pt-BR" dirty="0" err="1"/>
              <a:t>aliquet</a:t>
            </a:r>
            <a:r>
              <a:rPr lang="pt-BR" dirty="0"/>
              <a:t> </a:t>
            </a:r>
            <a:r>
              <a:rPr lang="pt-BR" dirty="0" err="1"/>
              <a:t>eros</a:t>
            </a:r>
            <a:r>
              <a:rPr lang="pt-BR" dirty="0"/>
              <a:t>.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3BFC1950-1638-44D0-ACC2-36CC2BBD51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t="42469" r="1235" b="32572"/>
          <a:stretch/>
        </p:blipFill>
        <p:spPr>
          <a:xfrm flipH="1">
            <a:off x="2723552" y="-22586"/>
            <a:ext cx="9472948" cy="17116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54526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A28E73-7291-4AFC-9D08-24F7B1BFB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D06F7A1-30B8-4560-86D9-73BB7D7FA1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59BC7A5-6EC1-4EE2-A561-44F1BF1AF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DAC17-A599-4746-B3DB-7ADDA4EE5513}" type="datetimeFigureOut">
              <a:rPr lang="pt-BR" smtClean="0"/>
              <a:t>06/11/2018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DFD0611-0D39-4876-9816-8A341C53E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14114F4-B110-48DD-B9EF-2D965E42C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2C8A-FC84-4B36-ADAC-7BB1EEE5DF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1676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126C30-BDBC-4835-8DA8-3FD56B472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089AA0B-3321-412A-8EB4-AAC7ECBD7C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08311" y="1825625"/>
            <a:ext cx="4482549" cy="4351338"/>
          </a:xfrm>
        </p:spPr>
        <p:txBody>
          <a:bodyPr/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F9D8B24-EEDA-4DD1-9A6A-19D6EC0C6E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71250" y="1825625"/>
            <a:ext cx="4482549" cy="4351338"/>
          </a:xfrm>
        </p:spPr>
        <p:txBody>
          <a:bodyPr/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2328FAA-1463-4732-92C3-2AC2E5DCF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DAC17-A599-4746-B3DB-7ADDA4EE5513}" type="datetimeFigureOut">
              <a:rPr lang="pt-BR" smtClean="0"/>
              <a:t>06/11/2018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D9528A5-02BC-4351-9BED-E5C5724FE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D791686-8988-4FA3-B7F6-D84B0C64B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2C8A-FC84-4B36-ADAC-7BB1EEE5DF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8995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5C6721-3C17-4381-8DF9-20FF03DE2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770" y="355186"/>
            <a:ext cx="10515600" cy="1325563"/>
          </a:xfrm>
        </p:spPr>
        <p:txBody>
          <a:bodyPr>
            <a:normAutofit/>
          </a:bodyPr>
          <a:lstStyle>
            <a:lvl1pPr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1BCDDBD-528C-4BCE-8D67-45362C844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5770" y="167122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2285240-B6F9-49C1-A804-996B68245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95770" y="2495136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7B8C182-BBBA-438C-88FA-34DE064D90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28182" y="167122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5CE5D13-817B-480B-AA93-95EC4C1C51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28182" y="2495136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9031654-C667-4F29-9BE0-11B1BAE60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DAC17-A599-4746-B3DB-7ADDA4EE5513}" type="datetimeFigureOut">
              <a:rPr lang="pt-BR" smtClean="0"/>
              <a:t>06/11/2018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28DB744-72AE-421A-8A9D-1F09E83B4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4090B0B-39D9-489A-8398-B562E403A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2C8A-FC84-4B36-ADAC-7BB1EEE5DF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7650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34A067-630A-4BE1-9774-5A554D70D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3CAE114-9B0C-4EBF-AE90-3CCDEF883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DAC17-A599-4746-B3DB-7ADDA4EE5513}" type="datetimeFigureOut">
              <a:rPr lang="pt-BR" smtClean="0"/>
              <a:t>06/11/2018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36C671B-38CD-48BD-868F-63612581E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663470A-9C03-458A-B0D2-444181624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2C8A-FC84-4B36-ADAC-7BB1EEE5DF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56032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FF77D53-3ADB-4A89-BD91-CC096D27D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DAC17-A599-4746-B3DB-7ADDA4EE5513}" type="datetimeFigureOut">
              <a:rPr lang="pt-BR" smtClean="0"/>
              <a:t>06/11/2018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849D151-419C-4FAF-B6B6-5F46327AA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9000F4A-D90C-4658-A228-9F67BCF65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2C8A-FC84-4B36-ADAC-7BB1EEE5DF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94083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E907ED-E0CC-400B-9E62-4916FD158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771" y="516835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73D116A-3EFD-44E8-82FC-84AB2DD28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0" y="105499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938C7C6-2070-4CAD-9DFD-AC03A24CFE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95771" y="211703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5036DDF-1032-4B12-AE8E-DCBCAE697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DAC17-A599-4746-B3DB-7ADDA4EE5513}" type="datetimeFigureOut">
              <a:rPr lang="pt-BR" smtClean="0"/>
              <a:t>06/11/2018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9037513-860D-4549-85E9-AFEEE360B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0609B8F-0E0D-4918-AB90-87EF643FC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2C8A-FC84-4B36-ADAC-7BB1EEE5DF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9656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562984" y="336550"/>
            <a:ext cx="9067801" cy="436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114297" algn="ctr">
              <a:spcBef>
                <a:spcPts val="0"/>
              </a:spcBef>
              <a:buSzTx/>
              <a:buNone/>
              <a:defRPr sz="2700"/>
            </a:lvl2pPr>
            <a:lvl3pPr marL="0" indent="228595" algn="ctr">
              <a:spcBef>
                <a:spcPts val="0"/>
              </a:spcBef>
              <a:buSzTx/>
              <a:buNone/>
              <a:defRPr sz="2700"/>
            </a:lvl3pPr>
            <a:lvl4pPr marL="0" indent="342892" algn="ctr">
              <a:spcBef>
                <a:spcPts val="0"/>
              </a:spcBef>
              <a:buSzTx/>
              <a:buNone/>
              <a:defRPr sz="2700"/>
            </a:lvl4pPr>
            <a:lvl5pPr marL="0" indent="457189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227E25-1872-4300-A448-5E2E8167C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092" y="558592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3956F75-CB79-4137-8BD7-50AC8E12DE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4500" y="109675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664F304-3DB0-4D1F-A94C-257103890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09092" y="215879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5A36C69-E998-4A55-9391-361488A19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DAC17-A599-4746-B3DB-7ADDA4EE5513}" type="datetimeFigureOut">
              <a:rPr lang="pt-BR" smtClean="0"/>
              <a:t>06/11/2018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7635FCE-3D9A-4294-916A-DD5A9255A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D0881D3-71F2-4C33-B1FB-9068B6294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2C8A-FC84-4B36-ADAC-7BB1EEE5DF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9470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e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889001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89001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194"/>
            </a:lvl1pPr>
            <a:lvl2pPr marL="0" indent="92866" algn="ctr">
              <a:spcBef>
                <a:spcPts val="0"/>
              </a:spcBef>
              <a:buSzTx/>
              <a:buNone/>
              <a:defRPr sz="2194"/>
            </a:lvl2pPr>
            <a:lvl3pPr marL="0" indent="185733" algn="ctr">
              <a:spcBef>
                <a:spcPts val="0"/>
              </a:spcBef>
              <a:buSzTx/>
              <a:buNone/>
              <a:defRPr sz="2194"/>
            </a:lvl3pPr>
            <a:lvl4pPr marL="0" indent="278600" algn="ctr">
              <a:spcBef>
                <a:spcPts val="0"/>
              </a:spcBef>
              <a:buSzTx/>
              <a:buNone/>
              <a:defRPr sz="2194"/>
            </a:lvl4pPr>
            <a:lvl5pPr marL="0" indent="371466" algn="ctr">
              <a:spcBef>
                <a:spcPts val="0"/>
              </a:spcBef>
              <a:buSzTx/>
              <a:buNone/>
              <a:defRPr sz="2194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1590192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562984" y="336550"/>
            <a:ext cx="9067801" cy="436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317501" y="4756150"/>
            <a:ext cx="11557001" cy="10033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7501" y="5721350"/>
            <a:ext cx="11557001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194"/>
            </a:lvl1pPr>
            <a:lvl2pPr marL="0" indent="92866" algn="ctr">
              <a:spcBef>
                <a:spcPts val="0"/>
              </a:spcBef>
              <a:buSzTx/>
              <a:buNone/>
              <a:defRPr sz="2194"/>
            </a:lvl2pPr>
            <a:lvl3pPr marL="0" indent="185733" algn="ctr">
              <a:spcBef>
                <a:spcPts val="0"/>
              </a:spcBef>
              <a:buSzTx/>
              <a:buNone/>
              <a:defRPr sz="2194"/>
            </a:lvl3pPr>
            <a:lvl4pPr marL="0" indent="278600" algn="ctr">
              <a:spcBef>
                <a:spcPts val="0"/>
              </a:spcBef>
              <a:buSzTx/>
              <a:buNone/>
              <a:defRPr sz="2194"/>
            </a:lvl4pPr>
            <a:lvl5pPr marL="0" indent="371466" algn="ctr">
              <a:spcBef>
                <a:spcPts val="0"/>
              </a:spcBef>
              <a:buSzTx/>
              <a:buNone/>
              <a:defRPr sz="2194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3794079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Ce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889001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5928357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582992" y="476250"/>
            <a:ext cx="4762501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825501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3413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25501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194"/>
            </a:lvl1pPr>
            <a:lvl2pPr marL="0" indent="92866" algn="ctr">
              <a:spcBef>
                <a:spcPts val="0"/>
              </a:spcBef>
              <a:buSzTx/>
              <a:buNone/>
              <a:defRPr sz="2194"/>
            </a:lvl2pPr>
            <a:lvl3pPr marL="0" indent="185733" algn="ctr">
              <a:spcBef>
                <a:spcPts val="0"/>
              </a:spcBef>
              <a:buSzTx/>
              <a:buNone/>
              <a:defRPr sz="2194"/>
            </a:lvl3pPr>
            <a:lvl4pPr marL="0" indent="278600" algn="ctr">
              <a:spcBef>
                <a:spcPts val="0"/>
              </a:spcBef>
              <a:buSzTx/>
              <a:buNone/>
              <a:defRPr sz="2194"/>
            </a:lvl4pPr>
            <a:lvl5pPr marL="0" indent="371466" algn="ctr">
              <a:spcBef>
                <a:spcPts val="0"/>
              </a:spcBef>
              <a:buSzTx/>
              <a:buNone/>
              <a:defRPr sz="2194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418369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Sup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0441784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950"/>
            </a:lvl1pPr>
            <a:lvl2pPr>
              <a:defRPr sz="1950"/>
            </a:lvl2pPr>
            <a:lvl3pPr>
              <a:defRPr sz="1950"/>
            </a:lvl3pPr>
            <a:lvl4pPr>
              <a:defRPr sz="1950"/>
            </a:lvl4pPr>
            <a:lvl5pPr>
              <a:defRPr sz="19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4749114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584951" y="1574800"/>
            <a:ext cx="47625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4552" y="1574800"/>
            <a:ext cx="5111750" cy="4648200"/>
          </a:xfrm>
          <a:prstGeom prst="rect">
            <a:avLst/>
          </a:prstGeom>
        </p:spPr>
        <p:txBody>
          <a:bodyPr/>
          <a:lstStyle>
            <a:lvl1pPr marL="227007" indent="-227007">
              <a:spcBef>
                <a:spcPts val="1828"/>
              </a:spcBef>
              <a:defRPr sz="1544"/>
            </a:lvl1pPr>
            <a:lvl2pPr marL="454014" indent="-227007">
              <a:spcBef>
                <a:spcPts val="1828"/>
              </a:spcBef>
              <a:defRPr sz="1544"/>
            </a:lvl2pPr>
            <a:lvl3pPr marL="681020" indent="-227007">
              <a:spcBef>
                <a:spcPts val="1828"/>
              </a:spcBef>
              <a:defRPr sz="1544"/>
            </a:lvl3pPr>
            <a:lvl4pPr marL="908027" indent="-227007">
              <a:spcBef>
                <a:spcPts val="1828"/>
              </a:spcBef>
              <a:defRPr sz="1544"/>
            </a:lvl4pPr>
            <a:lvl5pPr marL="1135034" indent="-227007">
              <a:spcBef>
                <a:spcPts val="1828"/>
              </a:spcBef>
              <a:defRPr sz="1544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3607521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1950"/>
            </a:lvl1pPr>
            <a:lvl2pPr>
              <a:defRPr sz="1950"/>
            </a:lvl2pPr>
            <a:lvl3pPr>
              <a:defRPr sz="1950"/>
            </a:lvl3pPr>
            <a:lvl4pPr>
              <a:defRPr sz="1950"/>
            </a:lvl4pPr>
            <a:lvl5pPr>
              <a:defRPr sz="19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4123779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7880351" y="3524250"/>
            <a:ext cx="3702050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7880351" y="565150"/>
            <a:ext cx="3702050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603250" y="565150"/>
            <a:ext cx="7086601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313807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Ce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aime Silveira"/>
          <p:cNvSpPr txBox="1">
            <a:spLocks noGrp="1"/>
          </p:cNvSpPr>
          <p:nvPr>
            <p:ph type="body" sz="quarter" idx="13"/>
          </p:nvPr>
        </p:nvSpPr>
        <p:spPr>
          <a:xfrm>
            <a:off x="1193800" y="4476753"/>
            <a:ext cx="9810750" cy="30264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300" i="1"/>
            </a:lvl1pPr>
          </a:lstStyle>
          <a:p>
            <a:r>
              <a:t>–Jaime Silveira</a:t>
            </a:r>
          </a:p>
        </p:txBody>
      </p:sp>
      <p:sp>
        <p:nvSpPr>
          <p:cNvPr id="94" name="“Digite uma citação aqui.”"/>
          <p:cNvSpPr txBox="1">
            <a:spLocks noGrp="1"/>
          </p:cNvSpPr>
          <p:nvPr>
            <p:ph type="body" sz="quarter" idx="14"/>
          </p:nvPr>
        </p:nvSpPr>
        <p:spPr>
          <a:xfrm>
            <a:off x="1193800" y="3043513"/>
            <a:ext cx="9810750" cy="40267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95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“Digite uma citação aqui.”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3030141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3139251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5393246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231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14893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Empreendedorismo que Transfo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9C22744-C45D-447E-9962-00A066EDB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1AB3B-8DD8-4AF3-8A93-97F15DFDA8E9}" type="datetimeFigureOut">
              <a:rPr lang="pt-BR" smtClean="0"/>
              <a:pPr/>
              <a:t>06/11/2018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A99FFF8-7153-4F54-AFE1-13D431845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9DA5C5D-5B95-47CE-8E9B-49C871148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872C6-46C3-4099-A720-A418F71ADF29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F38DC9C8-56F4-4795-BDF6-1E2A3AEBB8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912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+ Subtítulo Logo To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13F716-F78C-4ACF-B721-87BA15518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dirty="0"/>
              <a:t>CLIQUE PARA EDITAR O TÍTULO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9C22744-C45D-447E-9962-00A066EDB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1AB3B-8DD8-4AF3-8A93-97F15DFDA8E9}" type="datetimeFigureOut">
              <a:rPr lang="pt-BR" smtClean="0"/>
              <a:pPr/>
              <a:t>06/11/2018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A99FFF8-7153-4F54-AFE1-13D431845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9DA5C5D-5B95-47CE-8E9B-49C871148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872C6-46C3-4099-A720-A418F71ADF2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F13DD3B6-87AD-44B9-BDED-D0B69AE7EE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4194313"/>
            <a:ext cx="12191999" cy="7156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pt-BR" sz="4800" b="0" i="1" kern="0" spc="119" dirty="0">
                <a:solidFill>
                  <a:schemeClr val="bg1"/>
                </a:solidFill>
                <a:uFill>
                  <a:solidFill>
                    <a:srgbClr val="222222"/>
                  </a:solidFill>
                </a:u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BR" sz="4800" dirty="0">
                <a:solidFill>
                  <a:schemeClr val="bg1"/>
                </a:solidFill>
                <a:latin typeface="+mj-lt"/>
              </a:rPr>
              <a:t>CLIQUE PARA EDITAR O SUBTÍTULO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003E64A2-5342-43FE-966F-2EB8155993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964" y="441341"/>
            <a:ext cx="3910072" cy="161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1374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+ Subtítulo Logo abaix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13F716-F78C-4ACF-B721-87BA15518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dirty="0"/>
              <a:t>CLIQUE PARA EDITAR O TÍTULO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9C22744-C45D-447E-9962-00A066EDB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1AB3B-8DD8-4AF3-8A93-97F15DFDA8E9}" type="datetimeFigureOut">
              <a:rPr lang="pt-BR" smtClean="0"/>
              <a:pPr/>
              <a:t>06/11/2018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A99FFF8-7153-4F54-AFE1-13D431845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9DA5C5D-5B95-47CE-8E9B-49C871148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872C6-46C3-4099-A720-A418F71ADF2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F13DD3B6-87AD-44B9-BDED-D0B69AE7EE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4194313"/>
            <a:ext cx="12191999" cy="7156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pt-BR" sz="4800" b="0" i="1" kern="0" spc="119" dirty="0">
                <a:solidFill>
                  <a:schemeClr val="bg1"/>
                </a:solidFill>
                <a:uFill>
                  <a:solidFill>
                    <a:srgbClr val="222222"/>
                  </a:solidFill>
                </a:u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BR" sz="4800" dirty="0">
                <a:solidFill>
                  <a:schemeClr val="bg1"/>
                </a:solidFill>
                <a:latin typeface="+mj-lt"/>
              </a:rPr>
              <a:t>CLIQUE PARA EDITAR O SUBTÍTULO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359F31B-0FF1-4371-981A-0CF9FC4CE7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059" y="5318141"/>
            <a:ext cx="2869436" cy="118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6420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encerr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9C22744-C45D-447E-9962-00A066EDB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1AB3B-8DD8-4AF3-8A93-97F15DFDA8E9}" type="datetimeFigureOut">
              <a:rPr lang="pt-BR" smtClean="0"/>
              <a:pPr/>
              <a:t>06/11/2018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A99FFF8-7153-4F54-AFE1-13D431845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9DA5C5D-5B95-47CE-8E9B-49C871148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872C6-46C3-4099-A720-A418F71ADF29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3E7B8DA-9CA8-4054-942A-95BC18CBDD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10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>
            <a:extLst>
              <a:ext uri="{FF2B5EF4-FFF2-40B4-BE49-F238E27FC236}">
                <a16:creationId xmlns:a16="http://schemas.microsoft.com/office/drawing/2014/main" id="{E03C3C2A-38EC-411A-813E-70FBE2914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5C4AF-AEDA-46DB-92FE-969087532EC4}" type="datetimeFigureOut">
              <a:rPr lang="pt-BR"/>
              <a:pPr>
                <a:defRPr/>
              </a:pPr>
              <a:t>06/11/2018</a:t>
            </a:fld>
            <a:endParaRPr lang="pt-BR"/>
          </a:p>
        </p:txBody>
      </p:sp>
      <p:sp>
        <p:nvSpPr>
          <p:cNvPr id="3" name="Espaço Reservado para Rodapé 4">
            <a:extLst>
              <a:ext uri="{FF2B5EF4-FFF2-40B4-BE49-F238E27FC236}">
                <a16:creationId xmlns:a16="http://schemas.microsoft.com/office/drawing/2014/main" id="{BD338187-7FDD-45CD-B69F-1640FEAB6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id="{60E3ECBA-1E08-490A-A9EF-75E2CC98D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A60635-8DA6-4DD3-BB5B-DF14A6B8C46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45048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582991" y="476250"/>
            <a:ext cx="4762501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114297" algn="ctr">
              <a:spcBef>
                <a:spcPts val="0"/>
              </a:spcBef>
              <a:buSzTx/>
              <a:buNone/>
              <a:defRPr sz="2700"/>
            </a:lvl2pPr>
            <a:lvl3pPr marL="0" indent="228595" algn="ctr">
              <a:spcBef>
                <a:spcPts val="0"/>
              </a:spcBef>
              <a:buSzTx/>
              <a:buNone/>
              <a:defRPr sz="2700"/>
            </a:lvl3pPr>
            <a:lvl4pPr marL="0" indent="342892" algn="ctr">
              <a:spcBef>
                <a:spcPts val="0"/>
              </a:spcBef>
              <a:buSzTx/>
              <a:buNone/>
              <a:defRPr sz="2700"/>
            </a:lvl4pPr>
            <a:lvl5pPr marL="0" indent="457189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98924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+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6D22AD-F702-411F-8DED-ED2CBF32B6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18523" y="2037521"/>
            <a:ext cx="9144000" cy="1204085"/>
          </a:xfrm>
        </p:spPr>
        <p:txBody>
          <a:bodyPr anchor="b" anchorCtr="0">
            <a:normAutofit/>
          </a:bodyPr>
          <a:lstStyle>
            <a:lvl1pPr marL="0" marR="0" indent="0" algn="l" defTabSz="41275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t-BR" sz="5400" b="0" i="1" kern="0" spc="119" dirty="0" smtClean="0">
                <a:solidFill>
                  <a:srgbClr val="0076BA"/>
                </a:solidFill>
                <a:uFill>
                  <a:solidFill>
                    <a:srgbClr val="222222"/>
                  </a:solidFill>
                </a:uFill>
                <a:latin typeface="Helvetica LT Std Light Condense"/>
                <a:ea typeface="+mj-ea"/>
                <a:cs typeface="Arial" panose="020B0604020202020204" pitchFamily="34" charset="0"/>
                <a:sym typeface="Helvetica LT Std Light Condense"/>
              </a:defRPr>
            </a:lvl1pPr>
          </a:lstStyle>
          <a:p>
            <a:r>
              <a:rPr lang="pt-BR" sz="6000" dirty="0" err="1">
                <a:uFill>
                  <a:solidFill>
                    <a:srgbClr val="222222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pt-BR" sz="6000" dirty="0">
                <a:uFill>
                  <a:solidFill>
                    <a:srgbClr val="222222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ipsum</a:t>
            </a: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689D1FD-868E-4924-B85C-08E81EE800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18523" y="3241606"/>
            <a:ext cx="9144000" cy="1655762"/>
          </a:xfrm>
        </p:spPr>
        <p:txBody>
          <a:bodyPr>
            <a:normAutofit/>
          </a:bodyPr>
          <a:lstStyle>
            <a:lvl1pPr marL="0" marR="0" indent="0" algn="l" defTabSz="41275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pt-BR" sz="6000" b="0" i="1" u="none" strike="noStrike" cap="none" spc="119" normalizeH="0" baseline="0" dirty="0">
                <a:ln>
                  <a:noFill/>
                </a:ln>
                <a:solidFill>
                  <a:srgbClr val="5E5E5E"/>
                </a:solidFill>
                <a:effectLst/>
                <a:uFill>
                  <a:solidFill>
                    <a:srgbClr val="222222"/>
                  </a:solidFill>
                </a:uFill>
                <a:latin typeface="Arial" panose="020B0604020202020204" pitchFamily="34" charset="0"/>
                <a:ea typeface="Helvetica LT Std Bold Condensed"/>
                <a:cs typeface="Arial" panose="020B0604020202020204" pitchFamily="34" charset="0"/>
                <a:sym typeface="Helvetica Neue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 sz="12000" b="0" i="1" spc="119">
                <a:latin typeface="Helvetica LT Std Bold Condensed"/>
                <a:ea typeface="Helvetica LT Std Bold Condensed"/>
                <a:cs typeface="Helvetica LT Std Bold Condensed"/>
                <a:sym typeface="Helvetica LT Std Bold Condensed"/>
              </a:defRPr>
            </a:pPr>
            <a:r>
              <a:rPr lang="pt-BR" sz="6000" dirty="0" err="1">
                <a:uFill>
                  <a:solidFill>
                    <a:srgbClr val="222222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pt-BR" sz="6000" dirty="0">
                <a:uFill>
                  <a:solidFill>
                    <a:srgbClr val="222222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6000" dirty="0" err="1">
                <a:uFill>
                  <a:solidFill>
                    <a:srgbClr val="222222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pt-BR" sz="6000" dirty="0">
                <a:uFill>
                  <a:solidFill>
                    <a:srgbClr val="222222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6000" dirty="0" err="1">
                <a:uFill>
                  <a:solidFill>
                    <a:srgbClr val="222222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pt-BR" sz="6000" dirty="0">
                <a:uFill>
                  <a:solidFill>
                    <a:srgbClr val="222222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defRPr sz="12000" b="0" i="1" spc="119">
                <a:latin typeface="Helvetica LT Std Bold Condensed"/>
                <a:ea typeface="Helvetica LT Std Bold Condensed"/>
                <a:cs typeface="Helvetica LT Std Bold Condensed"/>
                <a:sym typeface="Helvetica LT Std Bold Condensed"/>
              </a:defRPr>
            </a:pPr>
            <a:r>
              <a:rPr lang="pt-BR" sz="6000" dirty="0" err="1">
                <a:uFill>
                  <a:solidFill>
                    <a:srgbClr val="222222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consecteteur</a:t>
            </a:r>
            <a:r>
              <a:rPr lang="pt-BR" sz="6000" dirty="0">
                <a:uFill>
                  <a:solidFill>
                    <a:srgbClr val="222222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dirty="0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4018713-672D-4735-9D1A-0064AC324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fld id="{BADDAC17-A599-4746-B3DB-7ADDA4EE5513}" type="datetimeFigureOut">
              <a:rPr lang="pt-BR" smtClean="0"/>
              <a:pPr/>
              <a:t>06/11/2018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E27C864-90D3-4914-A919-6DFBF6F3A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EFC1F55-02FB-494B-BDB3-EF0FF0EA9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fld id="{4E8F2C8A-FC84-4B36-ADAC-7BB1EEE5DFEA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FC7712F4-F736-463F-94AD-459E06461E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t="42469" r="1235" b="32572"/>
          <a:stretch/>
        </p:blipFill>
        <p:spPr>
          <a:xfrm flipH="1">
            <a:off x="2723552" y="-22586"/>
            <a:ext cx="9472948" cy="17116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821236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+ Descri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6D22AD-F702-411F-8DED-ED2CBF32B6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61323" y="1580321"/>
            <a:ext cx="8564216" cy="1204085"/>
          </a:xfrm>
        </p:spPr>
        <p:txBody>
          <a:bodyPr anchor="b" anchorCtr="0">
            <a:normAutofit/>
          </a:bodyPr>
          <a:lstStyle>
            <a:lvl1pPr marL="0" marR="0" indent="0" algn="l" defTabSz="41275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t-BR" sz="5400" b="0" i="1" kern="0" spc="119" dirty="0" smtClean="0">
                <a:solidFill>
                  <a:srgbClr val="0076BA"/>
                </a:solidFill>
                <a:uFill>
                  <a:solidFill>
                    <a:srgbClr val="222222"/>
                  </a:solidFill>
                </a:uFill>
                <a:latin typeface="Helvetica LT Std Light Condense"/>
                <a:ea typeface="+mj-ea"/>
                <a:cs typeface="Arial" panose="020B0604020202020204" pitchFamily="34" charset="0"/>
                <a:sym typeface="Helvetica LT Std Light Condense"/>
              </a:defRPr>
            </a:lvl1pPr>
          </a:lstStyle>
          <a:p>
            <a:r>
              <a:rPr lang="pt-BR" sz="6000" dirty="0" err="1">
                <a:uFill>
                  <a:solidFill>
                    <a:srgbClr val="222222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pt-BR" sz="6000" dirty="0">
                <a:uFill>
                  <a:solidFill>
                    <a:srgbClr val="222222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ipsum</a:t>
            </a:r>
            <a:endParaRPr lang="pt-BR" dirty="0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4018713-672D-4735-9D1A-0064AC324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fld id="{BADDAC17-A599-4746-B3DB-7ADDA4EE5513}" type="datetimeFigureOut">
              <a:rPr lang="pt-BR" smtClean="0"/>
              <a:pPr/>
              <a:t>06/11/2018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E27C864-90D3-4914-A919-6DFBF6F3A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EFC1F55-02FB-494B-BDB3-EF0FF0EA9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fld id="{4E8F2C8A-FC84-4B36-ADAC-7BB1EEE5DFEA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FC7712F4-F736-463F-94AD-459E06461E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t="42469" r="1235" b="32572"/>
          <a:stretch/>
        </p:blipFill>
        <p:spPr>
          <a:xfrm flipH="1">
            <a:off x="2723552" y="-22586"/>
            <a:ext cx="9472948" cy="171168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B278517F-4F7F-44D5-B2AD-860E5FCDE3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60563" y="2784475"/>
            <a:ext cx="8564976" cy="2582863"/>
          </a:xfrm>
        </p:spPr>
        <p:txBody>
          <a:bodyPr>
            <a:normAutofit/>
          </a:bodyPr>
          <a:lstStyle>
            <a:lvl1pPr marL="0" indent="0">
              <a:buNone/>
              <a:defRPr sz="2000" i="1">
                <a:solidFill>
                  <a:srgbClr val="5E5E5E"/>
                </a:solidFill>
              </a:defRPr>
            </a:lvl1pPr>
            <a:lvl2pPr marL="457200" indent="0">
              <a:buNone/>
              <a:defRPr i="1"/>
            </a:lvl2pPr>
            <a:lvl3pPr marL="914400" indent="0">
              <a:buNone/>
              <a:defRPr i="1"/>
            </a:lvl3pPr>
            <a:lvl4pPr marL="1371600" indent="0">
              <a:buNone/>
              <a:defRPr i="1"/>
            </a:lvl4pPr>
            <a:lvl5pPr marL="1828800" indent="0">
              <a:buNone/>
              <a:defRPr i="1"/>
            </a:lvl5pPr>
          </a:lstStyle>
          <a:p>
            <a:pPr lvl="0"/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Ut </a:t>
            </a:r>
            <a:r>
              <a:rPr lang="pt-BR" dirty="0" err="1"/>
              <a:t>varius</a:t>
            </a:r>
            <a:r>
              <a:rPr lang="pt-BR" dirty="0"/>
              <a:t> </a:t>
            </a:r>
            <a:r>
              <a:rPr lang="pt-BR" dirty="0" err="1"/>
              <a:t>arcu</a:t>
            </a:r>
            <a:r>
              <a:rPr lang="pt-BR" dirty="0"/>
              <a:t> </a:t>
            </a:r>
            <a:r>
              <a:rPr lang="pt-BR" dirty="0" err="1"/>
              <a:t>purus</a:t>
            </a:r>
            <a:r>
              <a:rPr lang="pt-BR" dirty="0"/>
              <a:t>, vitae </a:t>
            </a:r>
            <a:r>
              <a:rPr lang="pt-BR" dirty="0" err="1"/>
              <a:t>tincidunt</a:t>
            </a:r>
            <a:r>
              <a:rPr lang="pt-BR" dirty="0"/>
              <a:t> </a:t>
            </a:r>
            <a:r>
              <a:rPr lang="pt-BR" dirty="0" err="1"/>
              <a:t>metus</a:t>
            </a:r>
            <a:r>
              <a:rPr lang="pt-BR" dirty="0"/>
              <a:t> </a:t>
            </a:r>
            <a:r>
              <a:rPr lang="pt-BR" dirty="0" err="1"/>
              <a:t>molestie</a:t>
            </a:r>
            <a:r>
              <a:rPr lang="pt-BR" dirty="0"/>
              <a:t> in. </a:t>
            </a:r>
            <a:r>
              <a:rPr lang="pt-BR" dirty="0" err="1"/>
              <a:t>Nulla</a:t>
            </a:r>
            <a:r>
              <a:rPr lang="pt-BR" dirty="0"/>
              <a:t> in </a:t>
            </a:r>
            <a:r>
              <a:rPr lang="pt-BR" dirty="0" err="1"/>
              <a:t>leo</a:t>
            </a:r>
            <a:r>
              <a:rPr lang="pt-BR" dirty="0"/>
              <a:t> </a:t>
            </a:r>
            <a:r>
              <a:rPr lang="pt-BR" dirty="0" err="1"/>
              <a:t>finibus</a:t>
            </a:r>
            <a:r>
              <a:rPr lang="pt-BR" dirty="0"/>
              <a:t>, </a:t>
            </a:r>
            <a:r>
              <a:rPr lang="pt-BR" dirty="0" err="1"/>
              <a:t>vestibulum</a:t>
            </a:r>
            <a:r>
              <a:rPr lang="pt-BR" dirty="0"/>
              <a:t> </a:t>
            </a:r>
            <a:r>
              <a:rPr lang="pt-BR" dirty="0" err="1"/>
              <a:t>turpis</a:t>
            </a:r>
            <a:r>
              <a:rPr lang="pt-BR" dirty="0"/>
              <a:t> </a:t>
            </a:r>
            <a:r>
              <a:rPr lang="pt-BR" dirty="0" err="1"/>
              <a:t>nec</a:t>
            </a:r>
            <a:r>
              <a:rPr lang="pt-BR" dirty="0"/>
              <a:t>, </a:t>
            </a:r>
            <a:r>
              <a:rPr lang="pt-BR" dirty="0" err="1"/>
              <a:t>pellentesque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. </a:t>
            </a:r>
            <a:r>
              <a:rPr lang="pt-BR" dirty="0" err="1"/>
              <a:t>Suspendisse</a:t>
            </a:r>
            <a:r>
              <a:rPr lang="pt-BR" dirty="0"/>
              <a:t> in </a:t>
            </a:r>
            <a:r>
              <a:rPr lang="pt-BR" dirty="0" err="1"/>
              <a:t>felis</a:t>
            </a:r>
            <a:r>
              <a:rPr lang="pt-BR" dirty="0"/>
              <a:t> nunc. Nam </a:t>
            </a:r>
            <a:r>
              <a:rPr lang="pt-BR" dirty="0" err="1"/>
              <a:t>varius</a:t>
            </a:r>
            <a:r>
              <a:rPr lang="pt-BR" dirty="0"/>
              <a:t> </a:t>
            </a:r>
            <a:r>
              <a:rPr lang="pt-BR" dirty="0" err="1"/>
              <a:t>felis</a:t>
            </a:r>
            <a:r>
              <a:rPr lang="pt-BR" dirty="0"/>
              <a:t> magna, ac </a:t>
            </a:r>
            <a:r>
              <a:rPr lang="pt-BR" dirty="0" err="1"/>
              <a:t>eleifend</a:t>
            </a:r>
            <a:r>
              <a:rPr lang="pt-BR" dirty="0"/>
              <a:t> </a:t>
            </a:r>
            <a:r>
              <a:rPr lang="pt-BR" dirty="0" err="1"/>
              <a:t>ex</a:t>
            </a:r>
            <a:r>
              <a:rPr lang="pt-BR" dirty="0"/>
              <a:t> </a:t>
            </a:r>
            <a:r>
              <a:rPr lang="pt-BR" dirty="0" err="1"/>
              <a:t>facilisis</a:t>
            </a:r>
            <a:r>
              <a:rPr lang="pt-BR" dirty="0"/>
              <a:t> ac. Nunc a </a:t>
            </a:r>
            <a:r>
              <a:rPr lang="pt-BR" dirty="0" err="1"/>
              <a:t>malesuada</a:t>
            </a:r>
            <a:r>
              <a:rPr lang="pt-BR" dirty="0"/>
              <a:t> </a:t>
            </a:r>
            <a:r>
              <a:rPr lang="pt-BR" dirty="0" err="1"/>
              <a:t>tellus</a:t>
            </a:r>
            <a:r>
              <a:rPr lang="pt-BR" dirty="0"/>
              <a:t>. </a:t>
            </a:r>
            <a:r>
              <a:rPr lang="pt-BR" dirty="0" err="1"/>
              <a:t>Duis</a:t>
            </a:r>
            <a:r>
              <a:rPr lang="pt-BR" dirty="0"/>
              <a:t> </a:t>
            </a:r>
            <a:r>
              <a:rPr lang="pt-BR" dirty="0" err="1"/>
              <a:t>placerat</a:t>
            </a:r>
            <a:r>
              <a:rPr lang="pt-BR" dirty="0"/>
              <a:t> sem </a:t>
            </a:r>
            <a:r>
              <a:rPr lang="pt-BR" dirty="0" err="1"/>
              <a:t>sed</a:t>
            </a:r>
            <a:r>
              <a:rPr lang="pt-BR" dirty="0"/>
              <a:t> </a:t>
            </a:r>
            <a:r>
              <a:rPr lang="pt-BR" dirty="0" err="1"/>
              <a:t>eleifend</a:t>
            </a:r>
            <a:r>
              <a:rPr lang="pt-BR" dirty="0"/>
              <a:t> </a:t>
            </a:r>
            <a:r>
              <a:rPr lang="pt-BR" dirty="0" err="1"/>
              <a:t>dapibus</a:t>
            </a:r>
            <a:r>
              <a:rPr lang="pt-BR" dirty="0"/>
              <a:t>. </a:t>
            </a:r>
            <a:r>
              <a:rPr lang="pt-BR" dirty="0" err="1"/>
              <a:t>Vestibulum</a:t>
            </a:r>
            <a:r>
              <a:rPr lang="pt-BR" dirty="0"/>
              <a:t> </a:t>
            </a:r>
            <a:r>
              <a:rPr lang="pt-BR" dirty="0" err="1"/>
              <a:t>aliquet</a:t>
            </a:r>
            <a:r>
              <a:rPr lang="pt-BR" dirty="0"/>
              <a:t> </a:t>
            </a:r>
            <a:r>
              <a:rPr lang="pt-BR" dirty="0" err="1"/>
              <a:t>metus</a:t>
            </a:r>
            <a:r>
              <a:rPr lang="pt-BR" dirty="0"/>
              <a:t> ante, vitae </a:t>
            </a:r>
            <a:r>
              <a:rPr lang="pt-BR" dirty="0" err="1"/>
              <a:t>tincidunt</a:t>
            </a:r>
            <a:r>
              <a:rPr lang="pt-BR" dirty="0"/>
              <a:t> </a:t>
            </a:r>
            <a:r>
              <a:rPr lang="pt-BR" dirty="0" err="1"/>
              <a:t>orci</a:t>
            </a:r>
            <a:r>
              <a:rPr lang="pt-BR" dirty="0"/>
              <a:t> </a:t>
            </a:r>
            <a:r>
              <a:rPr lang="pt-BR" dirty="0" err="1"/>
              <a:t>ornare</a:t>
            </a:r>
            <a:r>
              <a:rPr lang="pt-BR" dirty="0"/>
              <a:t> non. </a:t>
            </a:r>
            <a:r>
              <a:rPr lang="pt-BR" dirty="0" err="1"/>
              <a:t>Integer</a:t>
            </a:r>
            <a:r>
              <a:rPr lang="pt-BR" dirty="0"/>
              <a:t> </a:t>
            </a:r>
            <a:r>
              <a:rPr lang="pt-BR" dirty="0" err="1"/>
              <a:t>pretium</a:t>
            </a:r>
            <a:r>
              <a:rPr lang="pt-BR" dirty="0"/>
              <a:t> </a:t>
            </a:r>
            <a:r>
              <a:rPr lang="pt-BR" dirty="0" err="1"/>
              <a:t>enim</a:t>
            </a:r>
            <a:r>
              <a:rPr lang="pt-BR" dirty="0"/>
              <a:t> quis </a:t>
            </a:r>
            <a:r>
              <a:rPr lang="pt-BR" dirty="0" err="1"/>
              <a:t>purus</a:t>
            </a:r>
            <a:r>
              <a:rPr lang="pt-BR" dirty="0"/>
              <a:t> </a:t>
            </a:r>
            <a:r>
              <a:rPr lang="pt-BR" dirty="0" err="1"/>
              <a:t>sodales</a:t>
            </a:r>
            <a:r>
              <a:rPr lang="pt-BR" dirty="0"/>
              <a:t> </a:t>
            </a:r>
            <a:r>
              <a:rPr lang="pt-BR" dirty="0" err="1"/>
              <a:t>varius</a:t>
            </a:r>
            <a:r>
              <a:rPr lang="pt-BR" dirty="0"/>
              <a:t>. </a:t>
            </a:r>
            <a:r>
              <a:rPr lang="pt-BR" dirty="0" err="1"/>
              <a:t>Integer</a:t>
            </a:r>
            <a:r>
              <a:rPr lang="pt-BR" dirty="0"/>
              <a:t> </a:t>
            </a:r>
            <a:r>
              <a:rPr lang="pt-BR" dirty="0" err="1"/>
              <a:t>egestas</a:t>
            </a:r>
            <a:r>
              <a:rPr lang="pt-BR" dirty="0"/>
              <a:t> eu </a:t>
            </a:r>
            <a:r>
              <a:rPr lang="pt-BR" dirty="0" err="1"/>
              <a:t>tellus</a:t>
            </a:r>
            <a:r>
              <a:rPr lang="pt-BR" dirty="0"/>
              <a:t> vitae </a:t>
            </a:r>
            <a:r>
              <a:rPr lang="pt-BR" dirty="0" err="1"/>
              <a:t>placerat</a:t>
            </a:r>
            <a:r>
              <a:rPr lang="pt-BR" dirty="0"/>
              <a:t>. </a:t>
            </a:r>
            <a:r>
              <a:rPr lang="pt-BR" dirty="0" err="1"/>
              <a:t>Vestibulum</a:t>
            </a:r>
            <a:r>
              <a:rPr lang="pt-BR" dirty="0"/>
              <a:t> </a:t>
            </a:r>
            <a:r>
              <a:rPr lang="pt-BR" dirty="0" err="1"/>
              <a:t>venenatis</a:t>
            </a:r>
            <a:r>
              <a:rPr lang="pt-BR" dirty="0"/>
              <a:t> </a:t>
            </a:r>
            <a:r>
              <a:rPr lang="pt-BR" dirty="0" err="1"/>
              <a:t>aliquet</a:t>
            </a:r>
            <a:r>
              <a:rPr lang="pt-BR" dirty="0"/>
              <a:t> </a:t>
            </a:r>
            <a:r>
              <a:rPr lang="pt-BR" dirty="0" err="1"/>
              <a:t>eros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17245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A28E73-7291-4AFC-9D08-24F7B1BFB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D06F7A1-30B8-4560-86D9-73BB7D7FA1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  <a:lvl2pPr>
              <a:defRPr>
                <a:solidFill>
                  <a:srgbClr val="5E5E5E"/>
                </a:solidFill>
              </a:defRPr>
            </a:lvl2pPr>
            <a:lvl3pPr>
              <a:defRPr>
                <a:solidFill>
                  <a:srgbClr val="5E5E5E"/>
                </a:solidFill>
              </a:defRPr>
            </a:lvl3pPr>
            <a:lvl4pPr>
              <a:defRPr>
                <a:solidFill>
                  <a:srgbClr val="5E5E5E"/>
                </a:solidFill>
              </a:defRPr>
            </a:lvl4pPr>
            <a:lvl5pPr>
              <a:defRPr>
                <a:solidFill>
                  <a:srgbClr val="5E5E5E"/>
                </a:solidFill>
              </a:defRPr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59BC7A5-6EC1-4EE2-A561-44F1BF1AF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DAC17-A599-4746-B3DB-7ADDA4EE5513}" type="datetimeFigureOut">
              <a:rPr lang="pt-BR" smtClean="0"/>
              <a:t>06/11/2018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DFD0611-0D39-4876-9816-8A341C53E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14114F4-B110-48DD-B9EF-2D965E42C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2C8A-FC84-4B36-ADAC-7BB1EEE5DF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42938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126C30-BDBC-4835-8DA8-3FD56B472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089AA0B-3321-412A-8EB4-AAC7ECBD7C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08311" y="1825625"/>
            <a:ext cx="4482549" cy="4351338"/>
          </a:xfrm>
        </p:spPr>
        <p:txBody>
          <a:bodyPr/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F9D8B24-EEDA-4DD1-9A6A-19D6EC0C6E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71250" y="1825625"/>
            <a:ext cx="4482549" cy="4351338"/>
          </a:xfrm>
        </p:spPr>
        <p:txBody>
          <a:bodyPr/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2328FAA-1463-4732-92C3-2AC2E5DCF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DAC17-A599-4746-B3DB-7ADDA4EE5513}" type="datetimeFigureOut">
              <a:rPr lang="pt-BR" smtClean="0"/>
              <a:t>06/11/2018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D9528A5-02BC-4351-9BED-E5C5724FE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D791686-8988-4FA3-B7F6-D84B0C64B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2C8A-FC84-4B36-ADAC-7BB1EEE5DF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96972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5C6721-3C17-4381-8DF9-20FF03DE2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770" y="355186"/>
            <a:ext cx="10515600" cy="1325563"/>
          </a:xfrm>
        </p:spPr>
        <p:txBody>
          <a:bodyPr>
            <a:normAutofit/>
          </a:bodyPr>
          <a:lstStyle>
            <a:lvl1pPr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1BCDDBD-528C-4BCE-8D67-45362C844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5770" y="167122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2285240-B6F9-49C1-A804-996B68245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95770" y="2495136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7B8C182-BBBA-438C-88FA-34DE064D90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28182" y="167122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5CE5D13-817B-480B-AA93-95EC4C1C51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28182" y="2495136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9031654-C667-4F29-9BE0-11B1BAE60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DAC17-A599-4746-B3DB-7ADDA4EE5513}" type="datetimeFigureOut">
              <a:rPr lang="pt-BR" smtClean="0"/>
              <a:t>06/11/2018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28DB744-72AE-421A-8A9D-1F09E83B4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4090B0B-39D9-489A-8398-B562E403A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2C8A-FC84-4B36-ADAC-7BB1EEE5DF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81358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34A067-630A-4BE1-9774-5A554D70D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3CAE114-9B0C-4EBF-AE90-3CCDEF883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DAC17-A599-4746-B3DB-7ADDA4EE5513}" type="datetimeFigureOut">
              <a:rPr lang="pt-BR" smtClean="0"/>
              <a:t>06/11/2018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36C671B-38CD-48BD-868F-63612581E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663470A-9C03-458A-B0D2-444181624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2C8A-FC84-4B36-ADAC-7BB1EEE5DF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51388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FF77D53-3ADB-4A89-BD91-CC096D27D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DAC17-A599-4746-B3DB-7ADDA4EE5513}" type="datetimeFigureOut">
              <a:rPr lang="pt-BR" smtClean="0"/>
              <a:t>06/11/2018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849D151-419C-4FAF-B6B6-5F46327AA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9000F4A-D90C-4658-A228-9F67BCF65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2C8A-FC84-4B36-ADAC-7BB1EEE5DF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04931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E907ED-E0CC-400B-9E62-4916FD158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771" y="516835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73D116A-3EFD-44E8-82FC-84AB2DD28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0" y="105499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938C7C6-2070-4CAD-9DFD-AC03A24CFE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95771" y="211703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5036DDF-1032-4B12-AE8E-DCBCAE697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DAC17-A599-4746-B3DB-7ADDA4EE5513}" type="datetimeFigureOut">
              <a:rPr lang="pt-BR" smtClean="0"/>
              <a:t>06/11/2018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9037513-860D-4549-85E9-AFEEE360B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0609B8F-0E0D-4918-AB90-87EF643FC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2C8A-FC84-4B36-ADAC-7BB1EEE5DF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88393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227E25-1872-4300-A448-5E2E8167C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092" y="558592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3956F75-CB79-4137-8BD7-50AC8E12DE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4500" y="109675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664F304-3DB0-4D1F-A94C-257103890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09092" y="215879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5A36C69-E998-4A55-9391-361488A19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DAC17-A599-4746-B3DB-7ADDA4EE5513}" type="datetimeFigureOut">
              <a:rPr lang="pt-BR" smtClean="0"/>
              <a:t>06/11/2018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7635FCE-3D9A-4294-916A-DD5A9255A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D0881D3-71F2-4C33-B1FB-9068B6294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2C8A-FC84-4B36-ADAC-7BB1EEE5DF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3711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Sup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584950" y="1574800"/>
            <a:ext cx="47625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4551" y="1574800"/>
            <a:ext cx="5111750" cy="4648200"/>
          </a:xfrm>
          <a:prstGeom prst="rect">
            <a:avLst/>
          </a:prstGeom>
        </p:spPr>
        <p:txBody>
          <a:bodyPr/>
          <a:lstStyle>
            <a:lvl1pPr marL="279393" indent="-279393">
              <a:spcBef>
                <a:spcPts val="2250"/>
              </a:spcBef>
              <a:defRPr sz="1900"/>
            </a:lvl1pPr>
            <a:lvl2pPr marL="558786" indent="-279393">
              <a:spcBef>
                <a:spcPts val="2250"/>
              </a:spcBef>
              <a:defRPr sz="1900"/>
            </a:lvl2pPr>
            <a:lvl3pPr marL="838179" indent="-279393">
              <a:spcBef>
                <a:spcPts val="2250"/>
              </a:spcBef>
              <a:defRPr sz="1900"/>
            </a:lvl3pPr>
            <a:lvl4pPr marL="1117572" indent="-279393">
              <a:spcBef>
                <a:spcPts val="2250"/>
              </a:spcBef>
              <a:defRPr sz="1900"/>
            </a:lvl4pPr>
            <a:lvl5pPr marL="1396965" indent="-279393">
              <a:spcBef>
                <a:spcPts val="2250"/>
              </a:spcBef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7880351" y="3524250"/>
            <a:ext cx="3702050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7880351" y="565150"/>
            <a:ext cx="3702050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603250" y="565150"/>
            <a:ext cx="7086600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45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17297" y="6540501"/>
            <a:ext cx="351058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lnSpc>
                <a:spcPct val="100000"/>
              </a:lnSpc>
              <a:defRPr sz="1200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ctr" defTabSz="4127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114297" algn="ctr" defTabSz="4127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228595" algn="ctr" defTabSz="4127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342892" algn="ctr" defTabSz="4127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457189" algn="ctr" defTabSz="4127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571486" algn="ctr" defTabSz="4127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685783" algn="ctr" defTabSz="4127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800080" algn="ctr" defTabSz="4127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914377" algn="ctr" defTabSz="4127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492" marR="0" indent="-317492" algn="l" defTabSz="41274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4984" marR="0" indent="-317492" algn="l" defTabSz="41274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476" marR="0" indent="-317492" algn="l" defTabSz="41274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69969" marR="0" indent="-317492" algn="l" defTabSz="41274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461" marR="0" indent="-317492" algn="l" defTabSz="41274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4953" marR="0" indent="-317492" algn="l" defTabSz="41274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445" marR="0" indent="-317492" algn="l" defTabSz="41274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39937" marR="0" indent="-317492" algn="l" defTabSz="41274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429" marR="0" indent="-317492" algn="l" defTabSz="41274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14297" algn="ctr" defTabSz="4127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228595" algn="ctr" defTabSz="4127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342892" algn="ctr" defTabSz="4127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457189" algn="ctr" defTabSz="4127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571486" algn="ctr" defTabSz="4127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685783" algn="ctr" defTabSz="4127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800080" algn="ctr" defTabSz="4127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914377" algn="ctr" defTabSz="4127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A7D11E33-2E09-46EF-9ADE-6FBA57F6FB1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71E6423-B0D0-4154-8781-6E32C1062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8312" y="365125"/>
            <a:ext cx="94454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1275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0" b="0" i="1" spc="119">
                <a:solidFill>
                  <a:srgbClr val="FAE232">
                    <a:hueOff val="-1081314"/>
                    <a:satOff val="4338"/>
                    <a:lumOff val="-8931"/>
                  </a:srgbClr>
                </a:solidFill>
                <a:latin typeface="Helvetica LT Std Light Condense"/>
                <a:ea typeface="Helvetica LT Std Light Condense"/>
                <a:cs typeface="Helvetica LT Std Light Condense"/>
                <a:sym typeface="Helvetica LT Std Light Condense"/>
              </a:defRPr>
            </a:pPr>
            <a:r>
              <a:rPr kumimoji="0" lang="pt-BR" sz="6000" b="0" i="1" u="none" strike="noStrike" kern="0" cap="none" spc="119" normalizeH="0" baseline="0" noProof="0" dirty="0" err="1">
                <a:ln>
                  <a:noFill/>
                </a:ln>
                <a:solidFill>
                  <a:srgbClr val="FAE232">
                    <a:hueOff val="-1081314"/>
                    <a:satOff val="4338"/>
                    <a:lumOff val="-8931"/>
                  </a:srgbClr>
                </a:solidFill>
                <a:effectLst/>
                <a:uLnTx/>
                <a:uFill>
                  <a:solidFill>
                    <a:srgbClr val="222222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Helvetica LT Std Light Condense"/>
              </a:rPr>
              <a:t>Lorem</a:t>
            </a:r>
            <a:r>
              <a:rPr kumimoji="0" lang="pt-BR" sz="6000" b="0" i="1" u="none" strike="noStrike" kern="0" cap="none" spc="119" normalizeH="0" baseline="0" noProof="0" dirty="0">
                <a:ln>
                  <a:noFill/>
                </a:ln>
                <a:solidFill>
                  <a:srgbClr val="FAE232">
                    <a:hueOff val="-1081314"/>
                    <a:satOff val="4338"/>
                    <a:lumOff val="-8931"/>
                  </a:srgbClr>
                </a:solidFill>
                <a:effectLst/>
                <a:uLnTx/>
                <a:uFill>
                  <a:solidFill>
                    <a:srgbClr val="222222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Helvetica LT Std Light Condense"/>
              </a:rPr>
              <a:t> ipsum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2533FFD-C674-4C52-B7A6-B48A45C9D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8312" y="1825625"/>
            <a:ext cx="944548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D5A87C1-F915-4C18-90D2-EE5B5B6157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BADDAC17-A599-4746-B3DB-7ADDA4EE5513}" type="datetimeFigureOut">
              <a:rPr lang="pt-BR" smtClean="0"/>
              <a:pPr/>
              <a:t>06/11/2018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40984F2-EBFE-4D9F-80A7-ED8985E0F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53F49C8-A024-481C-BCCB-F4B30C97C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E8F2C8A-FC84-4B36-ADAC-7BB1EEE5DFEA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68D1942-0E14-4480-B833-449586BC7F1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89" y="307037"/>
            <a:ext cx="1005692" cy="58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50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txStyles>
    <p:titleStyle>
      <a:lvl1pPr marL="0" marR="0" indent="0" algn="l" defTabSz="412750" rtl="0" eaLnBrk="1" fontAlgn="auto" latinLnBrk="0" hangingPunct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0" i="1" kern="1200" spc="119">
          <a:solidFill>
            <a:srgbClr val="0076BA"/>
          </a:solidFill>
          <a:latin typeface="Helvetica LT Std Light Condense"/>
          <a:ea typeface="+mj-ea"/>
          <a:cs typeface="+mj-cs"/>
          <a:sym typeface="Helvetica LT Std Light Condense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41343" y="6540502"/>
            <a:ext cx="302968" cy="25263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lnSpc>
                <a:spcPct val="100000"/>
              </a:lnSpc>
              <a:defRPr sz="975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32570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ransition spd="med"/>
  <p:txStyles>
    <p:titleStyle>
      <a:lvl1pPr marL="0" marR="0" indent="0" algn="ctr" defTabSz="3353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92866" algn="ctr" defTabSz="3353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185733" algn="ctr" defTabSz="3353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278600" algn="ctr" defTabSz="3353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371466" algn="ctr" defTabSz="3353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464332" algn="ctr" defTabSz="3353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557199" algn="ctr" defTabSz="3353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650065" algn="ctr" defTabSz="3353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742931" algn="ctr" defTabSz="3353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257962" marR="0" indent="-257962" algn="l" defTabSz="335351" latinLnBrk="0">
        <a:lnSpc>
          <a:spcPct val="100000"/>
        </a:lnSpc>
        <a:spcBef>
          <a:spcPts val="2397"/>
        </a:spcBef>
        <a:spcAft>
          <a:spcPts val="0"/>
        </a:spcAft>
        <a:buClrTx/>
        <a:buSzPct val="125000"/>
        <a:buFontTx/>
        <a:buChar char="•"/>
        <a:tabLst/>
        <a:defRPr sz="2113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515925" marR="0" indent="-257962" algn="l" defTabSz="335351" latinLnBrk="0">
        <a:lnSpc>
          <a:spcPct val="100000"/>
        </a:lnSpc>
        <a:spcBef>
          <a:spcPts val="2397"/>
        </a:spcBef>
        <a:spcAft>
          <a:spcPts val="0"/>
        </a:spcAft>
        <a:buClrTx/>
        <a:buSzPct val="125000"/>
        <a:buFontTx/>
        <a:buChar char="•"/>
        <a:tabLst/>
        <a:defRPr sz="2113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773887" marR="0" indent="-257962" algn="l" defTabSz="335351" latinLnBrk="0">
        <a:lnSpc>
          <a:spcPct val="100000"/>
        </a:lnSpc>
        <a:spcBef>
          <a:spcPts val="2397"/>
        </a:spcBef>
        <a:spcAft>
          <a:spcPts val="0"/>
        </a:spcAft>
        <a:buClrTx/>
        <a:buSzPct val="125000"/>
        <a:buFontTx/>
        <a:buChar char="•"/>
        <a:tabLst/>
        <a:defRPr sz="2113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031850" marR="0" indent="-257962" algn="l" defTabSz="335351" latinLnBrk="0">
        <a:lnSpc>
          <a:spcPct val="100000"/>
        </a:lnSpc>
        <a:spcBef>
          <a:spcPts val="2397"/>
        </a:spcBef>
        <a:spcAft>
          <a:spcPts val="0"/>
        </a:spcAft>
        <a:buClrTx/>
        <a:buSzPct val="125000"/>
        <a:buFontTx/>
        <a:buChar char="•"/>
        <a:tabLst/>
        <a:defRPr sz="2113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289812" marR="0" indent="-257962" algn="l" defTabSz="335351" latinLnBrk="0">
        <a:lnSpc>
          <a:spcPct val="100000"/>
        </a:lnSpc>
        <a:spcBef>
          <a:spcPts val="2397"/>
        </a:spcBef>
        <a:spcAft>
          <a:spcPts val="0"/>
        </a:spcAft>
        <a:buClrTx/>
        <a:buSzPct val="125000"/>
        <a:buFontTx/>
        <a:buChar char="•"/>
        <a:tabLst/>
        <a:defRPr sz="2113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547774" marR="0" indent="-257962" algn="l" defTabSz="335351" latinLnBrk="0">
        <a:lnSpc>
          <a:spcPct val="100000"/>
        </a:lnSpc>
        <a:spcBef>
          <a:spcPts val="2397"/>
        </a:spcBef>
        <a:spcAft>
          <a:spcPts val="0"/>
        </a:spcAft>
        <a:buClrTx/>
        <a:buSzPct val="125000"/>
        <a:buFontTx/>
        <a:buChar char="•"/>
        <a:tabLst/>
        <a:defRPr sz="2113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805737" marR="0" indent="-257962" algn="l" defTabSz="335351" latinLnBrk="0">
        <a:lnSpc>
          <a:spcPct val="100000"/>
        </a:lnSpc>
        <a:spcBef>
          <a:spcPts val="2397"/>
        </a:spcBef>
        <a:spcAft>
          <a:spcPts val="0"/>
        </a:spcAft>
        <a:buClrTx/>
        <a:buSzPct val="125000"/>
        <a:buFontTx/>
        <a:buChar char="•"/>
        <a:tabLst/>
        <a:defRPr sz="2113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063699" marR="0" indent="-257962" algn="l" defTabSz="335351" latinLnBrk="0">
        <a:lnSpc>
          <a:spcPct val="100000"/>
        </a:lnSpc>
        <a:spcBef>
          <a:spcPts val="2397"/>
        </a:spcBef>
        <a:spcAft>
          <a:spcPts val="0"/>
        </a:spcAft>
        <a:buClrTx/>
        <a:buSzPct val="125000"/>
        <a:buFontTx/>
        <a:buChar char="•"/>
        <a:tabLst/>
        <a:defRPr sz="2113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321661" marR="0" indent="-257962" algn="l" defTabSz="335351" latinLnBrk="0">
        <a:lnSpc>
          <a:spcPct val="100000"/>
        </a:lnSpc>
        <a:spcBef>
          <a:spcPts val="2397"/>
        </a:spcBef>
        <a:spcAft>
          <a:spcPts val="0"/>
        </a:spcAft>
        <a:buClrTx/>
        <a:buSzPct val="125000"/>
        <a:buFontTx/>
        <a:buChar char="•"/>
        <a:tabLst/>
        <a:defRPr sz="2113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3353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92866" algn="ctr" defTabSz="3353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185733" algn="ctr" defTabSz="3353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278600" algn="ctr" defTabSz="3353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371466" algn="ctr" defTabSz="3353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464332" algn="ctr" defTabSz="3353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557199" algn="ctr" defTabSz="3353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650065" algn="ctr" defTabSz="3353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742931" algn="ctr" defTabSz="3353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931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450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8F6ABC3-340F-4897-8D21-6F8F50700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20699"/>
            <a:ext cx="12192000" cy="105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5400" i="1" kern="0" spc="119" dirty="0">
                <a:solidFill>
                  <a:srgbClr val="FAE232">
                    <a:hueOff val="-1081314"/>
                    <a:satOff val="4338"/>
                    <a:lumOff val="-8931"/>
                  </a:srgbClr>
                </a:solidFill>
                <a:uFill>
                  <a:solidFill>
                    <a:srgbClr val="222222"/>
                  </a:solidFill>
                </a:uFill>
                <a:ea typeface="Helvetica LT Std Light Condense"/>
                <a:cs typeface="Arial" panose="020B0604020202020204" pitchFamily="34" charset="0"/>
                <a:sym typeface="Helvetica LT Std Light Condense"/>
              </a:rPr>
              <a:t>TÍTULO DA APRESENTAÇÃO</a:t>
            </a:r>
            <a:endParaRPr lang="pt-BR" dirty="0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81207BD-CDAD-4AB3-AA8B-6EB61FE8ED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B841AB3B-8DD8-4AF3-8A93-97F15DFDA8E9}" type="datetimeFigureOut">
              <a:rPr lang="pt-BR" smtClean="0"/>
              <a:pPr/>
              <a:t>06/11/2018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2FCA2D0-9CF4-4C37-864D-57C8465322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3991D1A-5B80-454C-9B53-1BD937BE1A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83872C6-46C3-4099-A720-A418F71ADF2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3867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28" r:id="rId5"/>
    <p:sldLayoutId id="2147483729" r:id="rId6"/>
  </p:sldLayoutIdLst>
  <p:txStyles>
    <p:titleStyle>
      <a:lvl1pPr marL="0" marR="0" indent="0" algn="ctr" defTabSz="412750" rtl="0" eaLnBrk="1" fontAlgn="auto" latinLnBrk="0" hangingPunct="1">
        <a:lnSpc>
          <a:spcPct val="8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lang="pt-BR" sz="5400" b="0" i="1" kern="0" spc="119" dirty="0" smtClean="0">
          <a:solidFill>
            <a:srgbClr val="FAE232">
              <a:hueOff val="-1081314"/>
              <a:satOff val="4338"/>
              <a:lumOff val="-8931"/>
            </a:srgbClr>
          </a:solidFill>
          <a:uFill>
            <a:solidFill>
              <a:srgbClr val="222222"/>
            </a:solidFill>
          </a:uFill>
          <a:latin typeface="Helvetica LT Std Light Condense"/>
          <a:ea typeface="+mj-ea"/>
          <a:cs typeface="Arial" panose="020B0604020202020204" pitchFamily="34" charset="0"/>
          <a:sym typeface="Helvetica LT Std Light Condense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903668D6-E194-4958-8868-99B5E154F1E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71E6423-B0D0-4154-8781-6E32C1062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8312" y="365125"/>
            <a:ext cx="94454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1275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0" b="0" i="1" spc="119">
                <a:solidFill>
                  <a:srgbClr val="FAE232">
                    <a:hueOff val="-1081314"/>
                    <a:satOff val="4338"/>
                    <a:lumOff val="-8931"/>
                  </a:srgbClr>
                </a:solidFill>
                <a:latin typeface="Helvetica LT Std Light Condense"/>
                <a:ea typeface="Helvetica LT Std Light Condense"/>
                <a:cs typeface="Helvetica LT Std Light Condense"/>
                <a:sym typeface="Helvetica LT Std Light Condense"/>
              </a:defRPr>
            </a:pPr>
            <a:r>
              <a:rPr kumimoji="0" lang="pt-BR" sz="6000" b="0" i="1" u="none" strike="noStrike" kern="0" cap="none" spc="119" normalizeH="0" baseline="0" noProof="0" dirty="0" err="1">
                <a:ln>
                  <a:noFill/>
                </a:ln>
                <a:solidFill>
                  <a:srgbClr val="FAE232">
                    <a:hueOff val="-1081314"/>
                    <a:satOff val="4338"/>
                    <a:lumOff val="-8931"/>
                  </a:srgbClr>
                </a:solidFill>
                <a:effectLst/>
                <a:uLnTx/>
                <a:uFill>
                  <a:solidFill>
                    <a:srgbClr val="222222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Helvetica LT Std Light Condense"/>
              </a:rPr>
              <a:t>Lorem</a:t>
            </a:r>
            <a:r>
              <a:rPr kumimoji="0" lang="pt-BR" sz="6000" b="0" i="1" u="none" strike="noStrike" kern="0" cap="none" spc="119" normalizeH="0" baseline="0" noProof="0" dirty="0">
                <a:ln>
                  <a:noFill/>
                </a:ln>
                <a:solidFill>
                  <a:srgbClr val="FAE232">
                    <a:hueOff val="-1081314"/>
                    <a:satOff val="4338"/>
                    <a:lumOff val="-8931"/>
                  </a:srgbClr>
                </a:solidFill>
                <a:effectLst/>
                <a:uLnTx/>
                <a:uFill>
                  <a:solidFill>
                    <a:srgbClr val="222222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Helvetica LT Std Light Condense"/>
              </a:rPr>
              <a:t> ipsum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2533FFD-C674-4C52-B7A6-B48A45C9D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8312" y="1825625"/>
            <a:ext cx="944548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D5A87C1-F915-4C18-90D2-EE5B5B6157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E5E5E"/>
                </a:solidFill>
              </a:defRPr>
            </a:lvl1pPr>
          </a:lstStyle>
          <a:p>
            <a:fld id="{BADDAC17-A599-4746-B3DB-7ADDA4EE5513}" type="datetimeFigureOut">
              <a:rPr lang="pt-BR" smtClean="0"/>
              <a:pPr/>
              <a:t>06/11/2018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40984F2-EBFE-4D9F-80A7-ED8985E0F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5E5E5E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53F49C8-A024-481C-BCCB-F4B30C97C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5E5E5E"/>
                </a:solidFill>
              </a:defRPr>
            </a:lvl1pPr>
          </a:lstStyle>
          <a:p>
            <a:fld id="{4E8F2C8A-FC84-4B36-ADAC-7BB1EEE5DFEA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68D1942-0E14-4480-B833-449586BC7F1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89" y="307037"/>
            <a:ext cx="1005692" cy="58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42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</p:sldLayoutIdLst>
  <p:txStyles>
    <p:titleStyle>
      <a:lvl1pPr marL="0" marR="0" indent="0" algn="l" defTabSz="412750" rtl="0" eaLnBrk="1" fontAlgn="auto" latinLnBrk="0" hangingPunct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0" i="1" kern="1200" spc="119">
          <a:solidFill>
            <a:srgbClr val="0076BA"/>
          </a:solidFill>
          <a:latin typeface="Helvetica LT Std Light Condense"/>
          <a:ea typeface="+mj-ea"/>
          <a:cs typeface="+mj-cs"/>
          <a:sym typeface="Helvetica LT Std Light Condense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5E5E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5E5E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E5E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E5E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E5E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7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jpg"/><Relationship Id="rId4" Type="http://schemas.openxmlformats.org/officeDocument/2006/relationships/image" Target="../media/image3.png"/><Relationship Id="rId9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7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tags" Target="../tags/tag12.xml"/><Relationship Id="rId21" Type="http://schemas.microsoft.com/office/2007/relationships/hdphoto" Target="../media/hdphoto1.wdp"/><Relationship Id="rId7" Type="http://schemas.openxmlformats.org/officeDocument/2006/relationships/tags" Target="../tags/tag16.xml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tags" Target="../tags/tag11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16.png"/><Relationship Id="rId5" Type="http://schemas.openxmlformats.org/officeDocument/2006/relationships/tags" Target="../tags/tag14.xml"/><Relationship Id="rId15" Type="http://schemas.openxmlformats.org/officeDocument/2006/relationships/image" Target="../media/image20.png"/><Relationship Id="rId10" Type="http://schemas.openxmlformats.org/officeDocument/2006/relationships/slideLayout" Target="../slideLayouts/slideLayout40.xml"/><Relationship Id="rId19" Type="http://schemas.openxmlformats.org/officeDocument/2006/relationships/image" Target="../media/image24.png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tags" Target="../tags/tag21.xml"/><Relationship Id="rId21" Type="http://schemas.openxmlformats.org/officeDocument/2006/relationships/image" Target="../media/image48.png"/><Relationship Id="rId7" Type="http://schemas.openxmlformats.org/officeDocument/2006/relationships/tags" Target="../tags/tag25.xml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tags" Target="../tags/tag20.xml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tags" Target="../tags/tag23.xml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tags" Target="../tags/tag22.xml"/><Relationship Id="rId9" Type="http://schemas.openxmlformats.org/officeDocument/2006/relationships/notesSlide" Target="../notesSlides/notesSlide6.xml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tags" Target="../tags/tag3.xml"/><Relationship Id="rId21" Type="http://schemas.microsoft.com/office/2007/relationships/hdphoto" Target="../media/hdphoto1.wdp"/><Relationship Id="rId7" Type="http://schemas.openxmlformats.org/officeDocument/2006/relationships/tags" Target="../tags/tag7.xml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tags" Target="../tags/tag2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6.png"/><Relationship Id="rId5" Type="http://schemas.openxmlformats.org/officeDocument/2006/relationships/tags" Target="../tags/tag5.xml"/><Relationship Id="rId15" Type="http://schemas.openxmlformats.org/officeDocument/2006/relationships/image" Target="../media/image20.png"/><Relationship Id="rId10" Type="http://schemas.openxmlformats.org/officeDocument/2006/relationships/slideLayout" Target="../slideLayouts/slideLayout40.xml"/><Relationship Id="rId19" Type="http://schemas.openxmlformats.org/officeDocument/2006/relationships/image" Target="../media/image24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19.png"/><Relationship Id="rId22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88EAA23-5323-4EA6-81DB-62E387A4A9F8}"/>
              </a:ext>
            </a:extLst>
          </p:cNvPr>
          <p:cNvSpPr txBox="1"/>
          <p:nvPr/>
        </p:nvSpPr>
        <p:spPr>
          <a:xfrm>
            <a:off x="2872449" y="864121"/>
            <a:ext cx="6495069" cy="4965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3200" b="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EDUCAÇÃO EMPREENDEDORA 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>
            <a:extLst>
              <a:ext uri="{FF2B5EF4-FFF2-40B4-BE49-F238E27FC236}">
                <a16:creationId xmlns:a16="http://schemas.microsoft.com/office/drawing/2014/main" id="{D1F163F5-20CC-4EE0-B226-284D6285AD07}"/>
              </a:ext>
            </a:extLst>
          </p:cNvPr>
          <p:cNvGrpSpPr/>
          <p:nvPr/>
        </p:nvGrpSpPr>
        <p:grpSpPr>
          <a:xfrm>
            <a:off x="2285999" y="-1113256"/>
            <a:ext cx="9906001" cy="3990963"/>
            <a:chOff x="0" y="-1498862"/>
            <a:chExt cx="12192001" cy="4911955"/>
          </a:xfrm>
        </p:grpSpPr>
        <p:pic>
          <p:nvPicPr>
            <p:cNvPr id="6" name="Image" descr="Image">
              <a:extLst>
                <a:ext uri="{FF2B5EF4-FFF2-40B4-BE49-F238E27FC236}">
                  <a16:creationId xmlns:a16="http://schemas.microsoft.com/office/drawing/2014/main" id="{D70570D1-392B-47BA-B932-2823D2CA6C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/>
            </a:blip>
            <a:srcRect t="42469" r="1235" b="32572"/>
            <a:stretch/>
          </p:blipFill>
          <p:spPr>
            <a:xfrm flipH="1">
              <a:off x="0" y="395923"/>
              <a:ext cx="12191999" cy="133860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72A50436-AEA3-4AF8-8696-2E7BEDB33E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01"/>
            <a:stretch/>
          </p:blipFill>
          <p:spPr>
            <a:xfrm>
              <a:off x="4053529" y="-1498862"/>
              <a:ext cx="8138472" cy="4911955"/>
            </a:xfrm>
            <a:prstGeom prst="rect">
              <a:avLst/>
            </a:prstGeom>
          </p:spPr>
        </p:pic>
      </p:grpSp>
      <p:pic>
        <p:nvPicPr>
          <p:cNvPr id="11" name="Imagem 1">
            <a:extLst>
              <a:ext uri="{FF2B5EF4-FFF2-40B4-BE49-F238E27FC236}">
                <a16:creationId xmlns:a16="http://schemas.microsoft.com/office/drawing/2014/main" id="{AC14E96F-304B-4BCF-8B93-2649C1E745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91" y="101940"/>
            <a:ext cx="2754523" cy="207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9CBAC95-E590-4724-8DC3-EB7C8EA4F6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05" y="2345298"/>
            <a:ext cx="2831891" cy="377585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3274761-6B92-4A5E-BB82-6F7C4CF1F4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996" y="1311671"/>
            <a:ext cx="4620173" cy="2601086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77097009-A00A-4616-8C38-0B1208E164B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441" y="2704422"/>
            <a:ext cx="1998536" cy="3549895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AA49792B-358B-47A0-A820-839DB8A0556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2" t="2589" r="21141" b="6216"/>
          <a:stretch/>
        </p:blipFill>
        <p:spPr>
          <a:xfrm>
            <a:off x="4307507" y="4011009"/>
            <a:ext cx="3307402" cy="260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08401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>
            <a:extLst>
              <a:ext uri="{FF2B5EF4-FFF2-40B4-BE49-F238E27FC236}">
                <a16:creationId xmlns:a16="http://schemas.microsoft.com/office/drawing/2014/main" id="{D1F163F5-20CC-4EE0-B226-284D6285AD07}"/>
              </a:ext>
            </a:extLst>
          </p:cNvPr>
          <p:cNvGrpSpPr/>
          <p:nvPr/>
        </p:nvGrpSpPr>
        <p:grpSpPr>
          <a:xfrm>
            <a:off x="2285999" y="-1113256"/>
            <a:ext cx="9906001" cy="3990963"/>
            <a:chOff x="0" y="-1498862"/>
            <a:chExt cx="12192001" cy="4911955"/>
          </a:xfrm>
        </p:grpSpPr>
        <p:pic>
          <p:nvPicPr>
            <p:cNvPr id="6" name="Image" descr="Image">
              <a:extLst>
                <a:ext uri="{FF2B5EF4-FFF2-40B4-BE49-F238E27FC236}">
                  <a16:creationId xmlns:a16="http://schemas.microsoft.com/office/drawing/2014/main" id="{D70570D1-392B-47BA-B932-2823D2CA6C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/>
            </a:blip>
            <a:srcRect t="42469" r="1235" b="32572"/>
            <a:stretch/>
          </p:blipFill>
          <p:spPr>
            <a:xfrm flipH="1">
              <a:off x="0" y="395923"/>
              <a:ext cx="12191999" cy="133860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72A50436-AEA3-4AF8-8696-2E7BEDB33E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01"/>
            <a:stretch/>
          </p:blipFill>
          <p:spPr>
            <a:xfrm>
              <a:off x="4053529" y="-1498862"/>
              <a:ext cx="8138472" cy="4911955"/>
            </a:xfrm>
            <a:prstGeom prst="rect">
              <a:avLst/>
            </a:prstGeom>
          </p:spPr>
        </p:pic>
      </p:grpSp>
      <p:pic>
        <p:nvPicPr>
          <p:cNvPr id="11" name="Imagem 1">
            <a:extLst>
              <a:ext uri="{FF2B5EF4-FFF2-40B4-BE49-F238E27FC236}">
                <a16:creationId xmlns:a16="http://schemas.microsoft.com/office/drawing/2014/main" id="{AC14E96F-304B-4BCF-8B93-2649C1E745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91" y="101940"/>
            <a:ext cx="2754523" cy="207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1588083-D163-4720-9A1D-F116C58DEE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7710" y="1611811"/>
            <a:ext cx="4240567" cy="318042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17C4619-0EF3-4E8B-B240-0C10C6389F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8866" y="3974164"/>
            <a:ext cx="3130859" cy="2348144"/>
          </a:xfrm>
          <a:prstGeom prst="rect">
            <a:avLst/>
          </a:prstGeom>
        </p:spPr>
      </p:pic>
      <p:pic>
        <p:nvPicPr>
          <p:cNvPr id="12" name="Imagem 19">
            <a:extLst>
              <a:ext uri="{FF2B5EF4-FFF2-40B4-BE49-F238E27FC236}">
                <a16:creationId xmlns:a16="http://schemas.microsoft.com/office/drawing/2014/main" id="{B3CA94B9-4D51-4582-A74C-B6B6335E04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281" y="3598632"/>
            <a:ext cx="3252585" cy="216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CD1EFE20-B704-4AE2-B0CF-0852773FBED4}"/>
              </a:ext>
            </a:extLst>
          </p:cNvPr>
          <p:cNvSpPr txBox="1"/>
          <p:nvPr/>
        </p:nvSpPr>
        <p:spPr>
          <a:xfrm>
            <a:off x="140258" y="2472078"/>
            <a:ext cx="4412007" cy="4965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3200" b="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 PROFESSOR!</a:t>
            </a:r>
          </a:p>
        </p:txBody>
      </p:sp>
    </p:spTree>
    <p:extLst>
      <p:ext uri="{BB962C8B-B14F-4D97-AF65-F5344CB8AC3E}">
        <p14:creationId xmlns:p14="http://schemas.microsoft.com/office/powerpoint/2010/main" val="28202022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Layer 2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fundo amarelo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2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10040" y="-2279650"/>
            <a:ext cx="17557750" cy="15011400"/>
          </a:xfrm>
          <a:prstGeom prst="rect">
            <a:avLst/>
          </a:prstGeom>
        </p:spPr>
      </p:pic>
      <p:pic>
        <p:nvPicPr>
          <p:cNvPr id="20" name="borracha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00" y="5226050"/>
            <a:ext cx="1778000" cy="1536700"/>
          </a:xfrm>
          <a:prstGeom prst="rect">
            <a:avLst/>
          </a:prstGeom>
        </p:spPr>
      </p:pic>
      <p:pic>
        <p:nvPicPr>
          <p:cNvPr id="21" name="caderno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9450" y="4483100"/>
            <a:ext cx="4838700" cy="2374900"/>
          </a:xfrm>
          <a:prstGeom prst="rect">
            <a:avLst/>
          </a:prstGeom>
        </p:spPr>
      </p:pic>
      <p:pic>
        <p:nvPicPr>
          <p:cNvPr id="24" name="celular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1600" y="5213350"/>
            <a:ext cx="2400300" cy="1644650"/>
          </a:xfrm>
          <a:prstGeom prst="rect">
            <a:avLst/>
          </a:prstGeom>
        </p:spPr>
      </p:pic>
      <p:pic>
        <p:nvPicPr>
          <p:cNvPr id="26" name="planta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5650" y="0"/>
            <a:ext cx="3816350" cy="4178300"/>
          </a:xfrm>
          <a:prstGeom prst="rect">
            <a:avLst/>
          </a:prstGeom>
        </p:spPr>
      </p:pic>
      <p:pic>
        <p:nvPicPr>
          <p:cNvPr id="27" name="mouse"/>
          <p:cNvPicPr>
            <a:picLocks/>
          </p:cNvPicPr>
          <p:nvPr>
            <p:custDataLst>
              <p:tags r:id="rId7"/>
            </p:custDataLst>
          </p:nvPr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0900" y="2914650"/>
            <a:ext cx="2451100" cy="3219450"/>
          </a:xfrm>
          <a:prstGeom prst="rect">
            <a:avLst/>
          </a:prstGeom>
        </p:spPr>
      </p:pic>
      <p:pic>
        <p:nvPicPr>
          <p:cNvPr id="28" name="cafe"/>
          <p:cNvPicPr>
            <a:picLocks/>
          </p:cNvPicPr>
          <p:nvPr>
            <p:custDataLst>
              <p:tags r:id="rId8"/>
            </p:custDataLst>
          </p:nvPr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8350"/>
            <a:ext cx="1930400" cy="4121150"/>
          </a:xfrm>
          <a:prstGeom prst="rect">
            <a:avLst/>
          </a:prstGeom>
        </p:spPr>
      </p:pic>
      <p:pic>
        <p:nvPicPr>
          <p:cNvPr id="29" name="teclado"/>
          <p:cNvPicPr>
            <a:picLocks/>
          </p:cNvPicPr>
          <p:nvPr>
            <p:custDataLst>
              <p:tags r:id="rId9"/>
            </p:custDataLst>
          </p:nvPr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650" y="0"/>
            <a:ext cx="7391400" cy="172085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382" b="97647" l="4935" r="95819">
                        <a14:foregroundMark x1="28033" y1="20588" x2="28033" y2="20588"/>
                        <a14:foregroundMark x1="20631" y1="32794" x2="20631" y2="32794"/>
                        <a14:foregroundMark x1="60658" y1="79118" x2="60658" y2="79118"/>
                        <a14:foregroundMark x1="21864" y1="75000" x2="21864" y2="75000"/>
                        <a14:foregroundMark x1="24537" y1="71765" x2="24537" y2="71765"/>
                        <a14:foregroundMark x1="30706" y1="69706" x2="30706" y2="69706"/>
                        <a14:foregroundMark x1="37080" y1="73382" x2="37080" y2="73382"/>
                        <a14:foregroundMark x1="44003" y1="72353" x2="44003" y2="72353"/>
                        <a14:foregroundMark x1="50103" y1="71324" x2="50103" y2="71324"/>
                        <a14:foregroundMark x1="72858" y1="54118" x2="72858" y2="54118"/>
                        <a14:foregroundMark x1="72927" y1="50882" x2="72927" y2="50882"/>
                        <a14:foregroundMark x1="73338" y1="47206" x2="73338" y2="47206"/>
                        <a14:foregroundMark x1="77039" y1="28676" x2="77039" y2="28676"/>
                        <a14:foregroundMark x1="74092" y1="23382" x2="74092" y2="23382"/>
                        <a14:foregroundMark x1="74160" y1="15000" x2="74160" y2="15000"/>
                        <a14:foregroundMark x1="68609" y1="20147" x2="68609" y2="20147"/>
                        <a14:foregroundMark x1="60932" y1="20147" x2="60932" y2="20147"/>
                        <a14:foregroundMark x1="55792" y1="19559" x2="55792" y2="19559"/>
                        <a14:foregroundMark x1="49692" y1="19853" x2="49692" y2="19853"/>
                        <a14:foregroundMark x1="42495" y1="21176" x2="42495" y2="21176"/>
                        <a14:foregroundMark x1="36532" y1="18824" x2="36532" y2="18824"/>
                        <a14:foregroundMark x1="33242" y1="46176" x2="33242" y2="46176"/>
                        <a14:foregroundMark x1="27485" y1="46471" x2="27485" y2="46471"/>
                        <a14:foregroundMark x1="20768" y1="45882" x2="20768" y2="45882"/>
                        <a14:foregroundMark x1="15764" y1="46029" x2="15764" y2="46029"/>
                        <a14:foregroundMark x1="11583" y1="43529" x2="11583" y2="43529"/>
                        <a14:foregroundMark x1="36121" y1="50294" x2="36121" y2="50294"/>
                        <a14:foregroundMark x1="41330" y1="50588" x2="41330" y2="50588"/>
                        <a14:foregroundMark x1="47019" y1="49706" x2="47019" y2="49706"/>
                        <a14:foregroundMark x1="54010" y1="50735" x2="54010" y2="50735"/>
                        <a14:foregroundMark x1="61755" y1="50735" x2="61755" y2="50735"/>
                        <a14:foregroundMark x1="65730" y1="55882" x2="65730" y2="55882"/>
                        <a14:foregroundMark x1="80535" y1="50588" x2="80535" y2="50588"/>
                        <a14:foregroundMark x1="85401" y1="54118" x2="85401" y2="54118"/>
                        <a14:backgroundMark x1="32625" y1="69118" x2="32625" y2="69118"/>
                        <a14:backgroundMark x1="32214" y1="75294" x2="32214" y2="75294"/>
                        <a14:backgroundMark x1="38862" y1="69118" x2="38862" y2="69118"/>
                        <a14:backgroundMark x1="44962" y1="72500" x2="44962" y2="7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640" y="1794196"/>
            <a:ext cx="3589360" cy="1672903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13416FF0-DA54-4E03-A0F5-7F618BEEFA2C}"/>
              </a:ext>
            </a:extLst>
          </p:cNvPr>
          <p:cNvSpPr txBox="1"/>
          <p:nvPr/>
        </p:nvSpPr>
        <p:spPr>
          <a:xfrm>
            <a:off x="1861819" y="3706530"/>
            <a:ext cx="7196456" cy="4965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3200" b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ENSINO SUPERIOR</a:t>
            </a:r>
          </a:p>
        </p:txBody>
      </p:sp>
    </p:spTree>
    <p:extLst>
      <p:ext uri="{BB962C8B-B14F-4D97-AF65-F5344CB8AC3E}">
        <p14:creationId xmlns:p14="http://schemas.microsoft.com/office/powerpoint/2010/main" val="53924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ayer 2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"/>
            <a:ext cx="12191999" cy="6857999"/>
          </a:xfrm>
          <a:prstGeom prst="rect">
            <a:avLst/>
          </a:prstGeom>
        </p:spPr>
      </p:pic>
      <p:pic>
        <p:nvPicPr>
          <p:cNvPr id="3" name="Layer 15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68497"/>
            <a:ext cx="12191999" cy="6546848"/>
          </a:xfrm>
          <a:prstGeom prst="rect">
            <a:avLst/>
          </a:prstGeom>
        </p:spPr>
      </p:pic>
      <p:pic>
        <p:nvPicPr>
          <p:cNvPr id="9" name="Shape 2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2" y="5570958"/>
            <a:ext cx="4406900" cy="31751"/>
          </a:xfrm>
          <a:prstGeom prst="rect">
            <a:avLst/>
          </a:prstGeom>
        </p:spPr>
      </p:pic>
      <p:pic>
        <p:nvPicPr>
          <p:cNvPr id="10" name="Shape 2 copy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2601" y="5570958"/>
            <a:ext cx="4406900" cy="31751"/>
          </a:xfrm>
          <a:prstGeom prst="rect">
            <a:avLst/>
          </a:prstGeom>
        </p:spPr>
      </p:pic>
      <p:pic>
        <p:nvPicPr>
          <p:cNvPr id="7" name="Layer 19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1330" y="986617"/>
            <a:ext cx="4354221" cy="4263846"/>
          </a:xfrm>
          <a:prstGeom prst="rect">
            <a:avLst/>
          </a:prstGeom>
        </p:spPr>
      </p:pic>
      <p:pic>
        <p:nvPicPr>
          <p:cNvPr id="12" name="Layer 20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6051" y="0"/>
            <a:ext cx="3155949" cy="3340099"/>
          </a:xfrm>
          <a:prstGeom prst="rect">
            <a:avLst/>
          </a:prstGeom>
        </p:spPr>
      </p:pic>
      <p:pic>
        <p:nvPicPr>
          <p:cNvPr id="16" name="Shape 1"/>
          <p:cNvPicPr>
            <a:picLocks/>
          </p:cNvPicPr>
          <p:nvPr>
            <p:custDataLst>
              <p:tags r:id="rId7"/>
            </p:custDataLst>
          </p:nvPr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586" y="1393667"/>
            <a:ext cx="4000500" cy="82549"/>
          </a:xfrm>
          <a:prstGeom prst="rect">
            <a:avLst/>
          </a:prstGeom>
        </p:spPr>
      </p:pic>
      <p:sp>
        <p:nvSpPr>
          <p:cNvPr id="17" name="CaixaDeTexto 13"/>
          <p:cNvSpPr txBox="1"/>
          <p:nvPr/>
        </p:nvSpPr>
        <p:spPr>
          <a:xfrm>
            <a:off x="150921" y="533735"/>
            <a:ext cx="3948446" cy="830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ts val="6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BE222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Helvetica Neue"/>
              </a:rPr>
              <a:t>UNIVERSIDADES</a:t>
            </a:r>
          </a:p>
        </p:txBody>
      </p:sp>
      <p:sp>
        <p:nvSpPr>
          <p:cNvPr id="13" name="AutoShape 8" descr="Resultado de imagem para logo ufrgs sem fundo">
            <a:extLst>
              <a:ext uri="{FF2B5EF4-FFF2-40B4-BE49-F238E27FC236}">
                <a16:creationId xmlns:a16="http://schemas.microsoft.com/office/drawing/2014/main" id="{2838AD9E-C286-46D4-BF91-F8E2437BBF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1145219" y="3429000"/>
            <a:ext cx="1907219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91A9FC62-F317-4068-8AEE-B0BB9E78C85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5707" y="1797343"/>
            <a:ext cx="1343653" cy="1038038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F605FBF5-782E-4217-ABC1-AA833FEC1CC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22819" y="1937660"/>
            <a:ext cx="1951945" cy="805387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086530B4-D29E-4F6A-BCD2-19F02D5211E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32601" y="2998215"/>
            <a:ext cx="1257168" cy="1197044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E9DBF3E0-1DA9-4CCC-AF8B-E61B159C151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12134" y="4573946"/>
            <a:ext cx="1741681" cy="620706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BC94B284-1C8A-4173-922E-93ADD32FD30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52252" y="3273128"/>
            <a:ext cx="1608827" cy="880745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4D2792D7-64A5-44F9-AAA5-D5F397CF31FB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8164" t="17022" r="22674" b="18190"/>
          <a:stretch/>
        </p:blipFill>
        <p:spPr>
          <a:xfrm>
            <a:off x="3620613" y="3292583"/>
            <a:ext cx="1413732" cy="973739"/>
          </a:xfrm>
          <a:prstGeom prst="rect">
            <a:avLst/>
          </a:prstGeom>
        </p:spPr>
      </p:pic>
      <p:pic>
        <p:nvPicPr>
          <p:cNvPr id="1026" name="Picture 2" descr="Resultado de imagem para unilasalle">
            <a:extLst>
              <a:ext uri="{FF2B5EF4-FFF2-40B4-BE49-F238E27FC236}">
                <a16:creationId xmlns:a16="http://schemas.microsoft.com/office/drawing/2014/main" id="{8265126A-6D7F-4B55-B9CE-6DDB55BCB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582" y="4736147"/>
            <a:ext cx="2192682" cy="62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102ACB0-9810-4965-8096-693ADE32778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416102" y="2595428"/>
            <a:ext cx="1257168" cy="125716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1D63F70-2259-400D-B860-91F13054602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547905" y="1830235"/>
            <a:ext cx="1343653" cy="982456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6ABED429-8B93-49FA-AB85-1B4F7E5C4F4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047776" y="4347970"/>
            <a:ext cx="1993819" cy="563574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1A63706F-2DEF-40A6-AAEC-213B88DD08D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545016" y="1253433"/>
            <a:ext cx="1257819" cy="125781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44F65E6-7B50-406C-BF63-5885C72A945D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9478" t="27966" r="6871" b="28546"/>
          <a:stretch/>
        </p:blipFill>
        <p:spPr>
          <a:xfrm>
            <a:off x="3782796" y="4503896"/>
            <a:ext cx="1781995" cy="65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19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2828B75A-97BB-4404-82C7-02493CFD47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56785" y="387721"/>
            <a:ext cx="9212827" cy="755887"/>
          </a:xfrm>
        </p:spPr>
        <p:txBody>
          <a:bodyPr>
            <a:normAutofit fontScale="90000"/>
          </a:bodyPr>
          <a:lstStyle/>
          <a:p>
            <a:r>
              <a:rPr lang="pt-BR" sz="3500" b="1" i="0" dirty="0">
                <a:latin typeface="Century Gothic" panose="020B0502020202020204" pitchFamily="34" charset="0"/>
              </a:rPr>
              <a:t>Jornada do empreendedorismo inovador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2C2774EC-8ED4-44EC-B02A-A44D54D0DF7C}"/>
              </a:ext>
            </a:extLst>
          </p:cNvPr>
          <p:cNvSpPr/>
          <p:nvPr/>
        </p:nvSpPr>
        <p:spPr>
          <a:xfrm>
            <a:off x="4440599" y="1585353"/>
            <a:ext cx="1793540" cy="124950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Neue"/>
              </a:rPr>
              <a:t>Palestras e </a:t>
            </a:r>
          </a:p>
          <a:p>
            <a:pPr marR="0" lvl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15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Neue"/>
              </a:rPr>
              <a:t>Seminários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9390D6D9-E4FF-48ED-8B95-C0EA2A71873C}"/>
              </a:ext>
            </a:extLst>
          </p:cNvPr>
          <p:cNvSpPr/>
          <p:nvPr/>
        </p:nvSpPr>
        <p:spPr>
          <a:xfrm>
            <a:off x="2647060" y="2873659"/>
            <a:ext cx="1793539" cy="1415482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 hangingPunct="1">
              <a:lnSpc>
                <a:spcPct val="100000"/>
              </a:lnSpc>
              <a:defRPr/>
            </a:pPr>
            <a:r>
              <a:rPr lang="pt-BR" sz="1500" kern="1200" dirty="0">
                <a:solidFill>
                  <a:prstClr val="white"/>
                </a:solidFill>
              </a:rPr>
              <a:t>Disciplina de </a:t>
            </a:r>
          </a:p>
          <a:p>
            <a:pPr lvl="0" algn="ctr" defTabSz="1219170" hangingPunct="1">
              <a:lnSpc>
                <a:spcPct val="100000"/>
              </a:lnSpc>
              <a:defRPr/>
            </a:pPr>
            <a:r>
              <a:rPr lang="pt-BR" sz="1500" kern="1200" dirty="0" err="1">
                <a:solidFill>
                  <a:prstClr val="white"/>
                </a:solidFill>
              </a:rPr>
              <a:t>Empreen</a:t>
            </a:r>
            <a:endParaRPr lang="pt-BR" sz="1500" kern="1200" dirty="0">
              <a:solidFill>
                <a:prstClr val="white"/>
              </a:solidFill>
            </a:endParaRPr>
          </a:p>
          <a:p>
            <a:pPr lvl="0" algn="ctr" defTabSz="1219170" hangingPunct="1">
              <a:lnSpc>
                <a:spcPct val="100000"/>
              </a:lnSpc>
              <a:defRPr/>
            </a:pPr>
            <a:r>
              <a:rPr lang="pt-BR" sz="1500" kern="1200" dirty="0" err="1">
                <a:solidFill>
                  <a:prstClr val="white"/>
                </a:solidFill>
              </a:rPr>
              <a:t>dedorismo</a:t>
            </a:r>
            <a:endParaRPr lang="pt-BR" sz="1500" kern="1200" dirty="0">
              <a:solidFill>
                <a:prstClr val="white"/>
              </a:solidFill>
            </a:endParaRP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B8782EFE-76B5-4B4B-B2A8-A30925C002E2}"/>
              </a:ext>
            </a:extLst>
          </p:cNvPr>
          <p:cNvSpPr/>
          <p:nvPr/>
        </p:nvSpPr>
        <p:spPr>
          <a:xfrm>
            <a:off x="1802166" y="4571244"/>
            <a:ext cx="1878329" cy="127824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 hangingPunct="1">
              <a:lnSpc>
                <a:spcPct val="100000"/>
              </a:lnSpc>
              <a:defRPr/>
            </a:pPr>
            <a:r>
              <a:rPr lang="pt-BR" sz="1500" kern="1200" dirty="0">
                <a:solidFill>
                  <a:prstClr val="white"/>
                </a:solidFill>
              </a:rPr>
              <a:t>Núcleos de Empreendedorismo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62EB2881-B9B3-4306-9BE6-A741B077DFE2}"/>
              </a:ext>
            </a:extLst>
          </p:cNvPr>
          <p:cNvSpPr/>
          <p:nvPr/>
        </p:nvSpPr>
        <p:spPr>
          <a:xfrm>
            <a:off x="8477222" y="2868556"/>
            <a:ext cx="1793539" cy="142058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Neue"/>
              </a:rPr>
              <a:t>Sebrae Experience</a:t>
            </a: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A4FE14A4-8279-4223-8B20-2B1C1F6984C2}"/>
              </a:ext>
            </a:extLst>
          </p:cNvPr>
          <p:cNvSpPr/>
          <p:nvPr/>
        </p:nvSpPr>
        <p:spPr>
          <a:xfrm>
            <a:off x="9284500" y="4653386"/>
            <a:ext cx="1775451" cy="1278241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Neue"/>
              </a:rPr>
              <a:t>Mentoria de negócios</a:t>
            </a:r>
          </a:p>
        </p:txBody>
      </p:sp>
      <p:pic>
        <p:nvPicPr>
          <p:cNvPr id="19" name="Picture 2" descr="Imagem relacionada">
            <a:extLst>
              <a:ext uri="{FF2B5EF4-FFF2-40B4-BE49-F238E27FC236}">
                <a16:creationId xmlns:a16="http://schemas.microsoft.com/office/drawing/2014/main" id="{8A865934-C206-42C5-A5A9-618FAC4C1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" t="12661" b="6052"/>
          <a:stretch/>
        </p:blipFill>
        <p:spPr bwMode="auto">
          <a:xfrm>
            <a:off x="5256778" y="3749408"/>
            <a:ext cx="2460340" cy="203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Resultado de imagem para ucpel">
            <a:extLst>
              <a:ext uri="{FF2B5EF4-FFF2-40B4-BE49-F238E27FC236}">
                <a16:creationId xmlns:a16="http://schemas.microsoft.com/office/drawing/2014/main" id="{486C8417-D40E-404D-82A4-9026F3FC8C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43A52508-F2B3-4A0E-9828-EA8908B11CE1}"/>
              </a:ext>
            </a:extLst>
          </p:cNvPr>
          <p:cNvSpPr/>
          <p:nvPr/>
        </p:nvSpPr>
        <p:spPr>
          <a:xfrm>
            <a:off x="6629577" y="1595418"/>
            <a:ext cx="1775451" cy="127824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Neue"/>
              </a:rPr>
              <a:t>Oficinas curtas e mão na massa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0E8F7812-AF98-4BA0-82FF-734C0EE0CDA0}"/>
              </a:ext>
            </a:extLst>
          </p:cNvPr>
          <p:cNvSpPr/>
          <p:nvPr/>
        </p:nvSpPr>
        <p:spPr>
          <a:xfrm>
            <a:off x="1665880" y="2591556"/>
            <a:ext cx="19623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9170" hangingPunct="1">
              <a:lnSpc>
                <a:spcPct val="100000"/>
              </a:lnSpc>
              <a:defRPr/>
            </a:pPr>
            <a:r>
              <a:rPr lang="pt-BR" sz="120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Público: Professores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03ABCB9D-22AC-412E-AFB1-D3D4FE64A7B9}"/>
              </a:ext>
            </a:extLst>
          </p:cNvPr>
          <p:cNvSpPr/>
          <p:nvPr/>
        </p:nvSpPr>
        <p:spPr>
          <a:xfrm>
            <a:off x="10272274" y="4432744"/>
            <a:ext cx="19623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9170" hangingPunct="1">
              <a:lnSpc>
                <a:spcPct val="100000"/>
              </a:lnSpc>
              <a:defRPr/>
            </a:pPr>
            <a:r>
              <a:rPr lang="pt-BR" sz="120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Público: Professores</a:t>
            </a:r>
          </a:p>
        </p:txBody>
      </p:sp>
    </p:spTree>
    <p:extLst>
      <p:ext uri="{BB962C8B-B14F-4D97-AF65-F5344CB8AC3E}">
        <p14:creationId xmlns:p14="http://schemas.microsoft.com/office/powerpoint/2010/main" val="2375114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510AD8-1276-4007-978E-FBC3E864F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478" y="3428999"/>
            <a:ext cx="9512423" cy="165790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t-BR" sz="4000" i="0" dirty="0">
                <a:latin typeface="Century Gothic" panose="020B0502020202020204" pitchFamily="34" charset="0"/>
              </a:rPr>
              <a:t>E O QUE É COMPORTAMENTO EMPREENDEDOR?</a:t>
            </a:r>
          </a:p>
        </p:txBody>
      </p:sp>
    </p:spTree>
    <p:extLst>
      <p:ext uri="{BB962C8B-B14F-4D97-AF65-F5344CB8AC3E}">
        <p14:creationId xmlns:p14="http://schemas.microsoft.com/office/powerpoint/2010/main" val="3467545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>
            <a:extLst>
              <a:ext uri="{FF2B5EF4-FFF2-40B4-BE49-F238E27FC236}">
                <a16:creationId xmlns:a16="http://schemas.microsoft.com/office/drawing/2014/main" id="{D1F163F5-20CC-4EE0-B226-284D6285AD07}"/>
              </a:ext>
            </a:extLst>
          </p:cNvPr>
          <p:cNvGrpSpPr/>
          <p:nvPr/>
        </p:nvGrpSpPr>
        <p:grpSpPr>
          <a:xfrm>
            <a:off x="2285999" y="-1113256"/>
            <a:ext cx="9906001" cy="3990963"/>
            <a:chOff x="0" y="-1498862"/>
            <a:chExt cx="12192001" cy="4911955"/>
          </a:xfrm>
        </p:grpSpPr>
        <p:pic>
          <p:nvPicPr>
            <p:cNvPr id="6" name="Image" descr="Image">
              <a:extLst>
                <a:ext uri="{FF2B5EF4-FFF2-40B4-BE49-F238E27FC236}">
                  <a16:creationId xmlns:a16="http://schemas.microsoft.com/office/drawing/2014/main" id="{D70570D1-392B-47BA-B932-2823D2CA6C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/>
            </a:blip>
            <a:srcRect t="42469" r="1235" b="32572"/>
            <a:stretch/>
          </p:blipFill>
          <p:spPr>
            <a:xfrm flipH="1">
              <a:off x="0" y="395923"/>
              <a:ext cx="12191999" cy="133860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72A50436-AEA3-4AF8-8696-2E7BEDB33E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01"/>
            <a:stretch/>
          </p:blipFill>
          <p:spPr>
            <a:xfrm>
              <a:off x="4053529" y="-1498862"/>
              <a:ext cx="8138472" cy="4911955"/>
            </a:xfrm>
            <a:prstGeom prst="rect">
              <a:avLst/>
            </a:prstGeom>
          </p:spPr>
        </p:pic>
      </p:grp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D1EFE20-B704-4AE2-B0CF-0852773FBED4}"/>
              </a:ext>
            </a:extLst>
          </p:cNvPr>
          <p:cNvSpPr txBox="1"/>
          <p:nvPr/>
        </p:nvSpPr>
        <p:spPr>
          <a:xfrm>
            <a:off x="2085359" y="1876798"/>
            <a:ext cx="8408938" cy="4965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3200" dirty="0">
                <a:solidFill>
                  <a:srgbClr val="FF66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COMPORTAMENTO EMPREENDEDOR</a:t>
            </a:r>
          </a:p>
        </p:txBody>
      </p:sp>
      <p:sp>
        <p:nvSpPr>
          <p:cNvPr id="13" name="Espaço Reservado para Texto 2">
            <a:extLst>
              <a:ext uri="{FF2B5EF4-FFF2-40B4-BE49-F238E27FC236}">
                <a16:creationId xmlns:a16="http://schemas.microsoft.com/office/drawing/2014/main" id="{7F4B3005-3001-4F77-8282-976748310EEB}"/>
              </a:ext>
            </a:extLst>
          </p:cNvPr>
          <p:cNvSpPr txBox="1">
            <a:spLocks/>
          </p:cNvSpPr>
          <p:nvPr/>
        </p:nvSpPr>
        <p:spPr>
          <a:xfrm>
            <a:off x="878888" y="2736267"/>
            <a:ext cx="10821879" cy="34356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t-BR" sz="4800" b="0" i="1" kern="0" spc="119" dirty="0">
                <a:solidFill>
                  <a:schemeClr val="bg1"/>
                </a:solidFill>
                <a:uFill>
                  <a:solidFill>
                    <a:srgbClr val="222222"/>
                  </a:solidFill>
                </a:uFill>
                <a:latin typeface="+mj-lt"/>
                <a:ea typeface="+mj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300" i="0" dirty="0">
                <a:latin typeface="Century Gothic" panose="020B0502020202020204" pitchFamily="34" charset="0"/>
              </a:rPr>
              <a:t>Essa visão vai ao encontro dos quatro pilares da educação propostos pela Unesco: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i="0" dirty="0">
                <a:latin typeface="Century Gothic" panose="020B0502020202020204" pitchFamily="34" charset="0"/>
              </a:rPr>
              <a:t>Aprender a conhecer, isto é, adquirir os instrumentos;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i="0" dirty="0">
                <a:latin typeface="Century Gothic" panose="020B0502020202020204" pitchFamily="34" charset="0"/>
              </a:rPr>
              <a:t>Aprender a fazer, para poder agir sobre o meio envolvente;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i="0" dirty="0">
                <a:latin typeface="Century Gothic" panose="020B0502020202020204" pitchFamily="34" charset="0"/>
              </a:rPr>
              <a:t>Aprender a viver juntos, a fim de participar e cooperar com os outros em todas as atividades humanas;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i="0" dirty="0">
                <a:latin typeface="Century Gothic" panose="020B0502020202020204" pitchFamily="34" charset="0"/>
              </a:rPr>
              <a:t>Aprender a ser, via essencial que integra as três precedentes.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000" b="0" i="0" u="none" strike="noStrike" kern="0" cap="none" spc="119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>
                <a:solidFill>
                  <a:srgbClr val="222222"/>
                </a:solidFill>
              </a:uFill>
              <a:latin typeface="Arial" panose="020B0604020202020204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38108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C52715C-9AD2-4172-BCE7-1F1F234C9D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89" y="341668"/>
            <a:ext cx="1005692" cy="514039"/>
          </a:xfrm>
          <a:prstGeom prst="rect">
            <a:avLst/>
          </a:prstGeom>
        </p:spPr>
      </p:pic>
      <p:sp>
        <p:nvSpPr>
          <p:cNvPr id="6" name="Lorem ipsum">
            <a:extLst>
              <a:ext uri="{FF2B5EF4-FFF2-40B4-BE49-F238E27FC236}">
                <a16:creationId xmlns:a16="http://schemas.microsoft.com/office/drawing/2014/main" id="{5E8D6BF2-C48F-4EBA-8A42-604570AC321B}"/>
              </a:ext>
            </a:extLst>
          </p:cNvPr>
          <p:cNvSpPr txBox="1"/>
          <p:nvPr/>
        </p:nvSpPr>
        <p:spPr>
          <a:xfrm>
            <a:off x="2048005" y="671042"/>
            <a:ext cx="7764556" cy="913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12000" b="0" i="1" cap="all" spc="119">
                <a:solidFill>
                  <a:schemeClr val="accent1">
                    <a:lumOff val="-13575"/>
                  </a:schemeClr>
                </a:solidFill>
                <a:uFill>
                  <a:solidFill>
                    <a:srgbClr val="222222"/>
                  </a:solidFill>
                </a:uFill>
                <a:latin typeface="Helvetica LT Std Bold Condensed"/>
                <a:ea typeface="Helvetica LT Std Bold Condensed"/>
                <a:cs typeface="Helvetica LT Std Bold Condensed"/>
                <a:sym typeface="Helvetica LT Std Bold Condensed"/>
              </a:defRPr>
            </a:lvl1pPr>
          </a:lstStyle>
          <a:p>
            <a:pPr lvl="0" algn="ctr">
              <a:defRPr>
                <a:uFillTx/>
              </a:defRPr>
            </a:pPr>
            <a:r>
              <a:rPr lang="pt-BR" sz="3500" b="1" i="0" cap="none" dirty="0">
                <a:solidFill>
                  <a:srgbClr val="FAE232">
                    <a:hueOff val="-1081314"/>
                    <a:satOff val="4338"/>
                    <a:lumOff val="-8931"/>
                  </a:srgbClr>
                </a:solidFill>
                <a:uFillTx/>
                <a:latin typeface="Century Gothic" panose="020B0502020202020204" pitchFamily="34" charset="0"/>
                <a:cs typeface="Arial" panose="020B0604020202020204" pitchFamily="34" charset="0"/>
                <a:sym typeface="Helvetica Neue"/>
              </a:rPr>
              <a:t>MEC - Competências Gerais da Base Nacional Comum Curricular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FAAD305-7DD1-4015-826C-83899E228E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52" t="22265" r="22597" b="9644"/>
          <a:stretch/>
        </p:blipFill>
        <p:spPr>
          <a:xfrm>
            <a:off x="2879305" y="1864310"/>
            <a:ext cx="6486638" cy="438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7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50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47EE5574-0ED2-422F-839C-D052C4FE88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813" y="2760142"/>
            <a:ext cx="2658374" cy="133771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44DED2B-4E14-428D-95B6-507E5E18A7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758" y="5554849"/>
            <a:ext cx="3442485" cy="2413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510AD8-1276-4007-978E-FBC3E864F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478" y="3428999"/>
            <a:ext cx="9512423" cy="165790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t-BR" sz="4000" i="0" dirty="0">
                <a:latin typeface="Century Gothic" panose="020B0502020202020204" pitchFamily="34" charset="0"/>
              </a:rPr>
              <a:t>MAS PORQUE ENSINAR EMPREENDEDORISMO É IMPORTANTE?</a:t>
            </a:r>
          </a:p>
        </p:txBody>
      </p:sp>
    </p:spTree>
    <p:extLst>
      <p:ext uri="{BB962C8B-B14F-4D97-AF65-F5344CB8AC3E}">
        <p14:creationId xmlns:p14="http://schemas.microsoft.com/office/powerpoint/2010/main" val="2943965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vre 9">
            <a:extLst>
              <a:ext uri="{FF2B5EF4-FFF2-40B4-BE49-F238E27FC236}">
                <a16:creationId xmlns:a16="http://schemas.microsoft.com/office/drawing/2014/main" id="{E5BD261E-0623-4C19-9BD2-7EFAA1A0CF81}"/>
              </a:ext>
            </a:extLst>
          </p:cNvPr>
          <p:cNvSpPr/>
          <p:nvPr/>
        </p:nvSpPr>
        <p:spPr>
          <a:xfrm>
            <a:off x="1539875" y="68263"/>
            <a:ext cx="8853488" cy="4032250"/>
          </a:xfrm>
          <a:custGeom>
            <a:avLst/>
            <a:gdLst>
              <a:gd name="connsiteX0" fmla="*/ 811296 w 6120680"/>
              <a:gd name="connsiteY0" fmla="*/ 945394 h 3888432"/>
              <a:gd name="connsiteX1" fmla="*/ 5309384 w 6120680"/>
              <a:gd name="connsiteY1" fmla="*/ 945394 h 3888432"/>
              <a:gd name="connsiteX2" fmla="*/ 5309384 w 6120680"/>
              <a:gd name="connsiteY2" fmla="*/ 1378682 h 3888432"/>
              <a:gd name="connsiteX3" fmla="*/ 811296 w 6120680"/>
              <a:gd name="connsiteY3" fmla="*/ 1378682 h 3888432"/>
              <a:gd name="connsiteX4" fmla="*/ 811296 w 6120680"/>
              <a:gd name="connsiteY4" fmla="*/ 945394 h 3888432"/>
              <a:gd name="connsiteX5" fmla="*/ 811296 w 6120680"/>
              <a:gd name="connsiteY5" fmla="*/ 2509750 h 3888432"/>
              <a:gd name="connsiteX6" fmla="*/ 5309384 w 6120680"/>
              <a:gd name="connsiteY6" fmla="*/ 2509750 h 3888432"/>
              <a:gd name="connsiteX7" fmla="*/ 5309384 w 6120680"/>
              <a:gd name="connsiteY7" fmla="*/ 2943038 h 3888432"/>
              <a:gd name="connsiteX8" fmla="*/ 811296 w 6120680"/>
              <a:gd name="connsiteY8" fmla="*/ 2943038 h 3888432"/>
              <a:gd name="connsiteX9" fmla="*/ 811296 w 6120680"/>
              <a:gd name="connsiteY9" fmla="*/ 2509750 h 3888432"/>
              <a:gd name="connsiteX0" fmla="*/ 0 w 4877411"/>
              <a:gd name="connsiteY0" fmla="*/ 0 h 1997644"/>
              <a:gd name="connsiteX1" fmla="*/ 4498088 w 4877411"/>
              <a:gd name="connsiteY1" fmla="*/ 0 h 1997644"/>
              <a:gd name="connsiteX2" fmla="*/ 4877411 w 4877411"/>
              <a:gd name="connsiteY2" fmla="*/ 422758 h 1997644"/>
              <a:gd name="connsiteX3" fmla="*/ 0 w 4877411"/>
              <a:gd name="connsiteY3" fmla="*/ 433288 h 1997644"/>
              <a:gd name="connsiteX4" fmla="*/ 0 w 4877411"/>
              <a:gd name="connsiteY4" fmla="*/ 0 h 1997644"/>
              <a:gd name="connsiteX5" fmla="*/ 0 w 4877411"/>
              <a:gd name="connsiteY5" fmla="*/ 1564356 h 1997644"/>
              <a:gd name="connsiteX6" fmla="*/ 4498088 w 4877411"/>
              <a:gd name="connsiteY6" fmla="*/ 1564356 h 1997644"/>
              <a:gd name="connsiteX7" fmla="*/ 4498088 w 4877411"/>
              <a:gd name="connsiteY7" fmla="*/ 1997644 h 1997644"/>
              <a:gd name="connsiteX8" fmla="*/ 0 w 4877411"/>
              <a:gd name="connsiteY8" fmla="*/ 1997644 h 1997644"/>
              <a:gd name="connsiteX9" fmla="*/ 0 w 4877411"/>
              <a:gd name="connsiteY9" fmla="*/ 1564356 h 1997644"/>
              <a:gd name="connsiteX0" fmla="*/ 0 w 4498088"/>
              <a:gd name="connsiteY0" fmla="*/ 0 h 1997644"/>
              <a:gd name="connsiteX1" fmla="*/ 4498088 w 4498088"/>
              <a:gd name="connsiteY1" fmla="*/ 0 h 1997644"/>
              <a:gd name="connsiteX2" fmla="*/ 4229340 w 4498088"/>
              <a:gd name="connsiteY2" fmla="*/ 422758 h 1997644"/>
              <a:gd name="connsiteX3" fmla="*/ 0 w 4498088"/>
              <a:gd name="connsiteY3" fmla="*/ 433288 h 1997644"/>
              <a:gd name="connsiteX4" fmla="*/ 0 w 4498088"/>
              <a:gd name="connsiteY4" fmla="*/ 0 h 1997644"/>
              <a:gd name="connsiteX5" fmla="*/ 0 w 4498088"/>
              <a:gd name="connsiteY5" fmla="*/ 1564356 h 1997644"/>
              <a:gd name="connsiteX6" fmla="*/ 4498088 w 4498088"/>
              <a:gd name="connsiteY6" fmla="*/ 1564356 h 1997644"/>
              <a:gd name="connsiteX7" fmla="*/ 4498088 w 4498088"/>
              <a:gd name="connsiteY7" fmla="*/ 1997644 h 1997644"/>
              <a:gd name="connsiteX8" fmla="*/ 0 w 4498088"/>
              <a:gd name="connsiteY8" fmla="*/ 1997644 h 1997644"/>
              <a:gd name="connsiteX9" fmla="*/ 0 w 4498088"/>
              <a:gd name="connsiteY9" fmla="*/ 1564356 h 1997644"/>
              <a:gd name="connsiteX0" fmla="*/ 307164 w 4805252"/>
              <a:gd name="connsiteY0" fmla="*/ 0 h 1997644"/>
              <a:gd name="connsiteX1" fmla="*/ 4805252 w 4805252"/>
              <a:gd name="connsiteY1" fmla="*/ 0 h 1997644"/>
              <a:gd name="connsiteX2" fmla="*/ 4536504 w 4805252"/>
              <a:gd name="connsiteY2" fmla="*/ 422758 h 1997644"/>
              <a:gd name="connsiteX3" fmla="*/ 0 w 4805252"/>
              <a:gd name="connsiteY3" fmla="*/ 422758 h 1997644"/>
              <a:gd name="connsiteX4" fmla="*/ 307164 w 4805252"/>
              <a:gd name="connsiteY4" fmla="*/ 0 h 1997644"/>
              <a:gd name="connsiteX5" fmla="*/ 307164 w 4805252"/>
              <a:gd name="connsiteY5" fmla="*/ 1564356 h 1997644"/>
              <a:gd name="connsiteX6" fmla="*/ 4805252 w 4805252"/>
              <a:gd name="connsiteY6" fmla="*/ 1564356 h 1997644"/>
              <a:gd name="connsiteX7" fmla="*/ 4805252 w 4805252"/>
              <a:gd name="connsiteY7" fmla="*/ 1997644 h 1997644"/>
              <a:gd name="connsiteX8" fmla="*/ 307164 w 4805252"/>
              <a:gd name="connsiteY8" fmla="*/ 1997644 h 1997644"/>
              <a:gd name="connsiteX9" fmla="*/ 307164 w 4805252"/>
              <a:gd name="connsiteY9" fmla="*/ 1564356 h 1997644"/>
              <a:gd name="connsiteX0" fmla="*/ 307164 w 4805252"/>
              <a:gd name="connsiteY0" fmla="*/ 0 h 2006934"/>
              <a:gd name="connsiteX1" fmla="*/ 4805252 w 4805252"/>
              <a:gd name="connsiteY1" fmla="*/ 0 h 2006934"/>
              <a:gd name="connsiteX2" fmla="*/ 4536504 w 4805252"/>
              <a:gd name="connsiteY2" fmla="*/ 422758 h 2006934"/>
              <a:gd name="connsiteX3" fmla="*/ 0 w 4805252"/>
              <a:gd name="connsiteY3" fmla="*/ 422758 h 2006934"/>
              <a:gd name="connsiteX4" fmla="*/ 307164 w 4805252"/>
              <a:gd name="connsiteY4" fmla="*/ 0 h 2006934"/>
              <a:gd name="connsiteX5" fmla="*/ 307164 w 4805252"/>
              <a:gd name="connsiteY5" fmla="*/ 1564356 h 2006934"/>
              <a:gd name="connsiteX6" fmla="*/ 4805252 w 4805252"/>
              <a:gd name="connsiteY6" fmla="*/ 1564356 h 2006934"/>
              <a:gd name="connsiteX7" fmla="*/ 4608512 w 4805252"/>
              <a:gd name="connsiteY7" fmla="*/ 2006934 h 2006934"/>
              <a:gd name="connsiteX8" fmla="*/ 307164 w 4805252"/>
              <a:gd name="connsiteY8" fmla="*/ 1997644 h 2006934"/>
              <a:gd name="connsiteX9" fmla="*/ 307164 w 4805252"/>
              <a:gd name="connsiteY9" fmla="*/ 1564356 h 2006934"/>
              <a:gd name="connsiteX0" fmla="*/ 307164 w 4805252"/>
              <a:gd name="connsiteY0" fmla="*/ 0 h 2006934"/>
              <a:gd name="connsiteX1" fmla="*/ 4805252 w 4805252"/>
              <a:gd name="connsiteY1" fmla="*/ 0 h 2006934"/>
              <a:gd name="connsiteX2" fmla="*/ 4536504 w 4805252"/>
              <a:gd name="connsiteY2" fmla="*/ 422758 h 2006934"/>
              <a:gd name="connsiteX3" fmla="*/ 0 w 4805252"/>
              <a:gd name="connsiteY3" fmla="*/ 422758 h 2006934"/>
              <a:gd name="connsiteX4" fmla="*/ 307164 w 4805252"/>
              <a:gd name="connsiteY4" fmla="*/ 0 h 2006934"/>
              <a:gd name="connsiteX5" fmla="*/ 307164 w 4805252"/>
              <a:gd name="connsiteY5" fmla="*/ 1564356 h 2006934"/>
              <a:gd name="connsiteX6" fmla="*/ 4805252 w 4805252"/>
              <a:gd name="connsiteY6" fmla="*/ 1564356 h 2006934"/>
              <a:gd name="connsiteX7" fmla="*/ 4608512 w 4805252"/>
              <a:gd name="connsiteY7" fmla="*/ 2006934 h 2006934"/>
              <a:gd name="connsiteX8" fmla="*/ 0 w 4805252"/>
              <a:gd name="connsiteY8" fmla="*/ 2006934 h 2006934"/>
              <a:gd name="connsiteX9" fmla="*/ 307164 w 4805252"/>
              <a:gd name="connsiteY9" fmla="*/ 1564356 h 2006934"/>
              <a:gd name="connsiteX0" fmla="*/ 307164 w 4805252"/>
              <a:gd name="connsiteY0" fmla="*/ 0 h 2006934"/>
              <a:gd name="connsiteX1" fmla="*/ 4805252 w 4805252"/>
              <a:gd name="connsiteY1" fmla="*/ 0 h 2006934"/>
              <a:gd name="connsiteX2" fmla="*/ 4536504 w 4805252"/>
              <a:gd name="connsiteY2" fmla="*/ 422758 h 2006934"/>
              <a:gd name="connsiteX3" fmla="*/ 0 w 4805252"/>
              <a:gd name="connsiteY3" fmla="*/ 422758 h 2006934"/>
              <a:gd name="connsiteX4" fmla="*/ 307164 w 4805252"/>
              <a:gd name="connsiteY4" fmla="*/ 0 h 2006934"/>
              <a:gd name="connsiteX5" fmla="*/ 307164 w 4805252"/>
              <a:gd name="connsiteY5" fmla="*/ 1564356 h 2006934"/>
              <a:gd name="connsiteX6" fmla="*/ 4805252 w 4805252"/>
              <a:gd name="connsiteY6" fmla="*/ 1564356 h 2006934"/>
              <a:gd name="connsiteX7" fmla="*/ 4464496 w 4805252"/>
              <a:gd name="connsiteY7" fmla="*/ 2006934 h 2006934"/>
              <a:gd name="connsiteX8" fmla="*/ 0 w 4805252"/>
              <a:gd name="connsiteY8" fmla="*/ 2006934 h 2006934"/>
              <a:gd name="connsiteX9" fmla="*/ 307164 w 4805252"/>
              <a:gd name="connsiteY9" fmla="*/ 1564356 h 2006934"/>
              <a:gd name="connsiteX0" fmla="*/ 307164 w 4805252"/>
              <a:gd name="connsiteY0" fmla="*/ 0 h 2006934"/>
              <a:gd name="connsiteX1" fmla="*/ 4805252 w 4805252"/>
              <a:gd name="connsiteY1" fmla="*/ 0 h 2006934"/>
              <a:gd name="connsiteX2" fmla="*/ 4464496 w 4805252"/>
              <a:gd name="connsiteY2" fmla="*/ 422758 h 2006934"/>
              <a:gd name="connsiteX3" fmla="*/ 0 w 4805252"/>
              <a:gd name="connsiteY3" fmla="*/ 422758 h 2006934"/>
              <a:gd name="connsiteX4" fmla="*/ 307164 w 4805252"/>
              <a:gd name="connsiteY4" fmla="*/ 0 h 2006934"/>
              <a:gd name="connsiteX5" fmla="*/ 307164 w 4805252"/>
              <a:gd name="connsiteY5" fmla="*/ 1564356 h 2006934"/>
              <a:gd name="connsiteX6" fmla="*/ 4805252 w 4805252"/>
              <a:gd name="connsiteY6" fmla="*/ 1564356 h 2006934"/>
              <a:gd name="connsiteX7" fmla="*/ 4464496 w 4805252"/>
              <a:gd name="connsiteY7" fmla="*/ 2006934 h 2006934"/>
              <a:gd name="connsiteX8" fmla="*/ 0 w 4805252"/>
              <a:gd name="connsiteY8" fmla="*/ 2006934 h 2006934"/>
              <a:gd name="connsiteX9" fmla="*/ 307164 w 4805252"/>
              <a:gd name="connsiteY9" fmla="*/ 1564356 h 200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05252" h="2006934">
                <a:moveTo>
                  <a:pt x="307164" y="0"/>
                </a:moveTo>
                <a:lnTo>
                  <a:pt x="4805252" y="0"/>
                </a:lnTo>
                <a:lnTo>
                  <a:pt x="4464496" y="422758"/>
                </a:lnTo>
                <a:lnTo>
                  <a:pt x="0" y="422758"/>
                </a:lnTo>
                <a:lnTo>
                  <a:pt x="307164" y="0"/>
                </a:lnTo>
                <a:close/>
                <a:moveTo>
                  <a:pt x="307164" y="1564356"/>
                </a:moveTo>
                <a:lnTo>
                  <a:pt x="4805252" y="1564356"/>
                </a:lnTo>
                <a:lnTo>
                  <a:pt x="4464496" y="2006934"/>
                </a:lnTo>
                <a:lnTo>
                  <a:pt x="0" y="2006934"/>
                </a:lnTo>
                <a:lnTo>
                  <a:pt x="307164" y="1564356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11" name="Forma livre 10">
            <a:extLst>
              <a:ext uri="{FF2B5EF4-FFF2-40B4-BE49-F238E27FC236}">
                <a16:creationId xmlns:a16="http://schemas.microsoft.com/office/drawing/2014/main" id="{429A9F2B-2E70-4BEE-A4DF-551968698D81}"/>
              </a:ext>
            </a:extLst>
          </p:cNvPr>
          <p:cNvSpPr/>
          <p:nvPr/>
        </p:nvSpPr>
        <p:spPr>
          <a:xfrm rot="18116418" flipV="1">
            <a:off x="-1362869" y="1432720"/>
            <a:ext cx="10521951" cy="3989387"/>
          </a:xfrm>
          <a:custGeom>
            <a:avLst/>
            <a:gdLst>
              <a:gd name="connsiteX0" fmla="*/ 811296 w 6120680"/>
              <a:gd name="connsiteY0" fmla="*/ 945394 h 3888432"/>
              <a:gd name="connsiteX1" fmla="*/ 5309384 w 6120680"/>
              <a:gd name="connsiteY1" fmla="*/ 945394 h 3888432"/>
              <a:gd name="connsiteX2" fmla="*/ 5309384 w 6120680"/>
              <a:gd name="connsiteY2" fmla="*/ 1378682 h 3888432"/>
              <a:gd name="connsiteX3" fmla="*/ 811296 w 6120680"/>
              <a:gd name="connsiteY3" fmla="*/ 1378682 h 3888432"/>
              <a:gd name="connsiteX4" fmla="*/ 811296 w 6120680"/>
              <a:gd name="connsiteY4" fmla="*/ 945394 h 3888432"/>
              <a:gd name="connsiteX5" fmla="*/ 811296 w 6120680"/>
              <a:gd name="connsiteY5" fmla="*/ 2509750 h 3888432"/>
              <a:gd name="connsiteX6" fmla="*/ 5309384 w 6120680"/>
              <a:gd name="connsiteY6" fmla="*/ 2509750 h 3888432"/>
              <a:gd name="connsiteX7" fmla="*/ 5309384 w 6120680"/>
              <a:gd name="connsiteY7" fmla="*/ 2943038 h 3888432"/>
              <a:gd name="connsiteX8" fmla="*/ 811296 w 6120680"/>
              <a:gd name="connsiteY8" fmla="*/ 2943038 h 3888432"/>
              <a:gd name="connsiteX9" fmla="*/ 811296 w 6120680"/>
              <a:gd name="connsiteY9" fmla="*/ 2509750 h 3888432"/>
              <a:gd name="connsiteX0" fmla="*/ 0 w 4877411"/>
              <a:gd name="connsiteY0" fmla="*/ 0 h 1997644"/>
              <a:gd name="connsiteX1" fmla="*/ 4498088 w 4877411"/>
              <a:gd name="connsiteY1" fmla="*/ 0 h 1997644"/>
              <a:gd name="connsiteX2" fmla="*/ 4877411 w 4877411"/>
              <a:gd name="connsiteY2" fmla="*/ 422758 h 1997644"/>
              <a:gd name="connsiteX3" fmla="*/ 0 w 4877411"/>
              <a:gd name="connsiteY3" fmla="*/ 433288 h 1997644"/>
              <a:gd name="connsiteX4" fmla="*/ 0 w 4877411"/>
              <a:gd name="connsiteY4" fmla="*/ 0 h 1997644"/>
              <a:gd name="connsiteX5" fmla="*/ 0 w 4877411"/>
              <a:gd name="connsiteY5" fmla="*/ 1564356 h 1997644"/>
              <a:gd name="connsiteX6" fmla="*/ 4498088 w 4877411"/>
              <a:gd name="connsiteY6" fmla="*/ 1564356 h 1997644"/>
              <a:gd name="connsiteX7" fmla="*/ 4498088 w 4877411"/>
              <a:gd name="connsiteY7" fmla="*/ 1997644 h 1997644"/>
              <a:gd name="connsiteX8" fmla="*/ 0 w 4877411"/>
              <a:gd name="connsiteY8" fmla="*/ 1997644 h 1997644"/>
              <a:gd name="connsiteX9" fmla="*/ 0 w 4877411"/>
              <a:gd name="connsiteY9" fmla="*/ 1564356 h 1997644"/>
              <a:gd name="connsiteX0" fmla="*/ 0 w 4498088"/>
              <a:gd name="connsiteY0" fmla="*/ 0 h 1997644"/>
              <a:gd name="connsiteX1" fmla="*/ 4498088 w 4498088"/>
              <a:gd name="connsiteY1" fmla="*/ 0 h 1997644"/>
              <a:gd name="connsiteX2" fmla="*/ 4229340 w 4498088"/>
              <a:gd name="connsiteY2" fmla="*/ 422758 h 1997644"/>
              <a:gd name="connsiteX3" fmla="*/ 0 w 4498088"/>
              <a:gd name="connsiteY3" fmla="*/ 433288 h 1997644"/>
              <a:gd name="connsiteX4" fmla="*/ 0 w 4498088"/>
              <a:gd name="connsiteY4" fmla="*/ 0 h 1997644"/>
              <a:gd name="connsiteX5" fmla="*/ 0 w 4498088"/>
              <a:gd name="connsiteY5" fmla="*/ 1564356 h 1997644"/>
              <a:gd name="connsiteX6" fmla="*/ 4498088 w 4498088"/>
              <a:gd name="connsiteY6" fmla="*/ 1564356 h 1997644"/>
              <a:gd name="connsiteX7" fmla="*/ 4498088 w 4498088"/>
              <a:gd name="connsiteY7" fmla="*/ 1997644 h 1997644"/>
              <a:gd name="connsiteX8" fmla="*/ 0 w 4498088"/>
              <a:gd name="connsiteY8" fmla="*/ 1997644 h 1997644"/>
              <a:gd name="connsiteX9" fmla="*/ 0 w 4498088"/>
              <a:gd name="connsiteY9" fmla="*/ 1564356 h 1997644"/>
              <a:gd name="connsiteX0" fmla="*/ 307164 w 4805252"/>
              <a:gd name="connsiteY0" fmla="*/ 0 h 1997644"/>
              <a:gd name="connsiteX1" fmla="*/ 4805252 w 4805252"/>
              <a:gd name="connsiteY1" fmla="*/ 0 h 1997644"/>
              <a:gd name="connsiteX2" fmla="*/ 4536504 w 4805252"/>
              <a:gd name="connsiteY2" fmla="*/ 422758 h 1997644"/>
              <a:gd name="connsiteX3" fmla="*/ 0 w 4805252"/>
              <a:gd name="connsiteY3" fmla="*/ 422758 h 1997644"/>
              <a:gd name="connsiteX4" fmla="*/ 307164 w 4805252"/>
              <a:gd name="connsiteY4" fmla="*/ 0 h 1997644"/>
              <a:gd name="connsiteX5" fmla="*/ 307164 w 4805252"/>
              <a:gd name="connsiteY5" fmla="*/ 1564356 h 1997644"/>
              <a:gd name="connsiteX6" fmla="*/ 4805252 w 4805252"/>
              <a:gd name="connsiteY6" fmla="*/ 1564356 h 1997644"/>
              <a:gd name="connsiteX7" fmla="*/ 4805252 w 4805252"/>
              <a:gd name="connsiteY7" fmla="*/ 1997644 h 1997644"/>
              <a:gd name="connsiteX8" fmla="*/ 307164 w 4805252"/>
              <a:gd name="connsiteY8" fmla="*/ 1997644 h 1997644"/>
              <a:gd name="connsiteX9" fmla="*/ 307164 w 4805252"/>
              <a:gd name="connsiteY9" fmla="*/ 1564356 h 1997644"/>
              <a:gd name="connsiteX0" fmla="*/ 307164 w 4805252"/>
              <a:gd name="connsiteY0" fmla="*/ 0 h 2006934"/>
              <a:gd name="connsiteX1" fmla="*/ 4805252 w 4805252"/>
              <a:gd name="connsiteY1" fmla="*/ 0 h 2006934"/>
              <a:gd name="connsiteX2" fmla="*/ 4536504 w 4805252"/>
              <a:gd name="connsiteY2" fmla="*/ 422758 h 2006934"/>
              <a:gd name="connsiteX3" fmla="*/ 0 w 4805252"/>
              <a:gd name="connsiteY3" fmla="*/ 422758 h 2006934"/>
              <a:gd name="connsiteX4" fmla="*/ 307164 w 4805252"/>
              <a:gd name="connsiteY4" fmla="*/ 0 h 2006934"/>
              <a:gd name="connsiteX5" fmla="*/ 307164 w 4805252"/>
              <a:gd name="connsiteY5" fmla="*/ 1564356 h 2006934"/>
              <a:gd name="connsiteX6" fmla="*/ 4805252 w 4805252"/>
              <a:gd name="connsiteY6" fmla="*/ 1564356 h 2006934"/>
              <a:gd name="connsiteX7" fmla="*/ 4608512 w 4805252"/>
              <a:gd name="connsiteY7" fmla="*/ 2006934 h 2006934"/>
              <a:gd name="connsiteX8" fmla="*/ 307164 w 4805252"/>
              <a:gd name="connsiteY8" fmla="*/ 1997644 h 2006934"/>
              <a:gd name="connsiteX9" fmla="*/ 307164 w 4805252"/>
              <a:gd name="connsiteY9" fmla="*/ 1564356 h 2006934"/>
              <a:gd name="connsiteX0" fmla="*/ 307164 w 4805252"/>
              <a:gd name="connsiteY0" fmla="*/ 0 h 2006934"/>
              <a:gd name="connsiteX1" fmla="*/ 4805252 w 4805252"/>
              <a:gd name="connsiteY1" fmla="*/ 0 h 2006934"/>
              <a:gd name="connsiteX2" fmla="*/ 4536504 w 4805252"/>
              <a:gd name="connsiteY2" fmla="*/ 422758 h 2006934"/>
              <a:gd name="connsiteX3" fmla="*/ 0 w 4805252"/>
              <a:gd name="connsiteY3" fmla="*/ 422758 h 2006934"/>
              <a:gd name="connsiteX4" fmla="*/ 307164 w 4805252"/>
              <a:gd name="connsiteY4" fmla="*/ 0 h 2006934"/>
              <a:gd name="connsiteX5" fmla="*/ 307164 w 4805252"/>
              <a:gd name="connsiteY5" fmla="*/ 1564356 h 2006934"/>
              <a:gd name="connsiteX6" fmla="*/ 4805252 w 4805252"/>
              <a:gd name="connsiteY6" fmla="*/ 1564356 h 2006934"/>
              <a:gd name="connsiteX7" fmla="*/ 4608512 w 4805252"/>
              <a:gd name="connsiteY7" fmla="*/ 2006934 h 2006934"/>
              <a:gd name="connsiteX8" fmla="*/ 0 w 4805252"/>
              <a:gd name="connsiteY8" fmla="*/ 2006934 h 2006934"/>
              <a:gd name="connsiteX9" fmla="*/ 307164 w 4805252"/>
              <a:gd name="connsiteY9" fmla="*/ 1564356 h 2006934"/>
              <a:gd name="connsiteX0" fmla="*/ 307164 w 4805252"/>
              <a:gd name="connsiteY0" fmla="*/ 0 h 2006934"/>
              <a:gd name="connsiteX1" fmla="*/ 4805252 w 4805252"/>
              <a:gd name="connsiteY1" fmla="*/ 0 h 2006934"/>
              <a:gd name="connsiteX2" fmla="*/ 4536504 w 4805252"/>
              <a:gd name="connsiteY2" fmla="*/ 422758 h 2006934"/>
              <a:gd name="connsiteX3" fmla="*/ 0 w 4805252"/>
              <a:gd name="connsiteY3" fmla="*/ 422758 h 2006934"/>
              <a:gd name="connsiteX4" fmla="*/ 307164 w 4805252"/>
              <a:gd name="connsiteY4" fmla="*/ 0 h 2006934"/>
              <a:gd name="connsiteX5" fmla="*/ 307164 w 4805252"/>
              <a:gd name="connsiteY5" fmla="*/ 1564356 h 2006934"/>
              <a:gd name="connsiteX6" fmla="*/ 4805252 w 4805252"/>
              <a:gd name="connsiteY6" fmla="*/ 1564356 h 2006934"/>
              <a:gd name="connsiteX7" fmla="*/ 4464496 w 4805252"/>
              <a:gd name="connsiteY7" fmla="*/ 2006934 h 2006934"/>
              <a:gd name="connsiteX8" fmla="*/ 0 w 4805252"/>
              <a:gd name="connsiteY8" fmla="*/ 2006934 h 2006934"/>
              <a:gd name="connsiteX9" fmla="*/ 307164 w 4805252"/>
              <a:gd name="connsiteY9" fmla="*/ 1564356 h 2006934"/>
              <a:gd name="connsiteX0" fmla="*/ 307164 w 4805252"/>
              <a:gd name="connsiteY0" fmla="*/ 0 h 2006934"/>
              <a:gd name="connsiteX1" fmla="*/ 4805252 w 4805252"/>
              <a:gd name="connsiteY1" fmla="*/ 0 h 2006934"/>
              <a:gd name="connsiteX2" fmla="*/ 4464496 w 4805252"/>
              <a:gd name="connsiteY2" fmla="*/ 422758 h 2006934"/>
              <a:gd name="connsiteX3" fmla="*/ 0 w 4805252"/>
              <a:gd name="connsiteY3" fmla="*/ 422758 h 2006934"/>
              <a:gd name="connsiteX4" fmla="*/ 307164 w 4805252"/>
              <a:gd name="connsiteY4" fmla="*/ 0 h 2006934"/>
              <a:gd name="connsiteX5" fmla="*/ 307164 w 4805252"/>
              <a:gd name="connsiteY5" fmla="*/ 1564356 h 2006934"/>
              <a:gd name="connsiteX6" fmla="*/ 4805252 w 4805252"/>
              <a:gd name="connsiteY6" fmla="*/ 1564356 h 2006934"/>
              <a:gd name="connsiteX7" fmla="*/ 4464496 w 4805252"/>
              <a:gd name="connsiteY7" fmla="*/ 2006934 h 2006934"/>
              <a:gd name="connsiteX8" fmla="*/ 0 w 4805252"/>
              <a:gd name="connsiteY8" fmla="*/ 2006934 h 2006934"/>
              <a:gd name="connsiteX9" fmla="*/ 307164 w 4805252"/>
              <a:gd name="connsiteY9" fmla="*/ 1564356 h 200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05252" h="2006934">
                <a:moveTo>
                  <a:pt x="307164" y="0"/>
                </a:moveTo>
                <a:lnTo>
                  <a:pt x="4805252" y="0"/>
                </a:lnTo>
                <a:lnTo>
                  <a:pt x="4464496" y="422758"/>
                </a:lnTo>
                <a:lnTo>
                  <a:pt x="0" y="422758"/>
                </a:lnTo>
                <a:lnTo>
                  <a:pt x="307164" y="0"/>
                </a:lnTo>
                <a:close/>
                <a:moveTo>
                  <a:pt x="307164" y="1564356"/>
                </a:moveTo>
                <a:lnTo>
                  <a:pt x="4805252" y="1564356"/>
                </a:lnTo>
                <a:lnTo>
                  <a:pt x="4464496" y="2006934"/>
                </a:lnTo>
                <a:lnTo>
                  <a:pt x="0" y="2006934"/>
                </a:lnTo>
                <a:lnTo>
                  <a:pt x="307164" y="1564356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6" name="Forma livre 5">
            <a:extLst>
              <a:ext uri="{FF2B5EF4-FFF2-40B4-BE49-F238E27FC236}">
                <a16:creationId xmlns:a16="http://schemas.microsoft.com/office/drawing/2014/main" id="{310004A6-DA3C-4DA0-989B-C11E8E706965}"/>
              </a:ext>
            </a:extLst>
          </p:cNvPr>
          <p:cNvSpPr/>
          <p:nvPr/>
        </p:nvSpPr>
        <p:spPr>
          <a:xfrm>
            <a:off x="681038" y="852489"/>
            <a:ext cx="3992563" cy="1817687"/>
          </a:xfrm>
          <a:custGeom>
            <a:avLst/>
            <a:gdLst>
              <a:gd name="connsiteX0" fmla="*/ 811296 w 6120680"/>
              <a:gd name="connsiteY0" fmla="*/ 945394 h 3888432"/>
              <a:gd name="connsiteX1" fmla="*/ 5309384 w 6120680"/>
              <a:gd name="connsiteY1" fmla="*/ 945394 h 3888432"/>
              <a:gd name="connsiteX2" fmla="*/ 5309384 w 6120680"/>
              <a:gd name="connsiteY2" fmla="*/ 1378682 h 3888432"/>
              <a:gd name="connsiteX3" fmla="*/ 811296 w 6120680"/>
              <a:gd name="connsiteY3" fmla="*/ 1378682 h 3888432"/>
              <a:gd name="connsiteX4" fmla="*/ 811296 w 6120680"/>
              <a:gd name="connsiteY4" fmla="*/ 945394 h 3888432"/>
              <a:gd name="connsiteX5" fmla="*/ 811296 w 6120680"/>
              <a:gd name="connsiteY5" fmla="*/ 2509750 h 3888432"/>
              <a:gd name="connsiteX6" fmla="*/ 5309384 w 6120680"/>
              <a:gd name="connsiteY6" fmla="*/ 2509750 h 3888432"/>
              <a:gd name="connsiteX7" fmla="*/ 5309384 w 6120680"/>
              <a:gd name="connsiteY7" fmla="*/ 2943038 h 3888432"/>
              <a:gd name="connsiteX8" fmla="*/ 811296 w 6120680"/>
              <a:gd name="connsiteY8" fmla="*/ 2943038 h 3888432"/>
              <a:gd name="connsiteX9" fmla="*/ 811296 w 6120680"/>
              <a:gd name="connsiteY9" fmla="*/ 2509750 h 3888432"/>
              <a:gd name="connsiteX0" fmla="*/ 0 w 4877411"/>
              <a:gd name="connsiteY0" fmla="*/ 0 h 1997644"/>
              <a:gd name="connsiteX1" fmla="*/ 4498088 w 4877411"/>
              <a:gd name="connsiteY1" fmla="*/ 0 h 1997644"/>
              <a:gd name="connsiteX2" fmla="*/ 4877411 w 4877411"/>
              <a:gd name="connsiteY2" fmla="*/ 422758 h 1997644"/>
              <a:gd name="connsiteX3" fmla="*/ 0 w 4877411"/>
              <a:gd name="connsiteY3" fmla="*/ 433288 h 1997644"/>
              <a:gd name="connsiteX4" fmla="*/ 0 w 4877411"/>
              <a:gd name="connsiteY4" fmla="*/ 0 h 1997644"/>
              <a:gd name="connsiteX5" fmla="*/ 0 w 4877411"/>
              <a:gd name="connsiteY5" fmla="*/ 1564356 h 1997644"/>
              <a:gd name="connsiteX6" fmla="*/ 4498088 w 4877411"/>
              <a:gd name="connsiteY6" fmla="*/ 1564356 h 1997644"/>
              <a:gd name="connsiteX7" fmla="*/ 4498088 w 4877411"/>
              <a:gd name="connsiteY7" fmla="*/ 1997644 h 1997644"/>
              <a:gd name="connsiteX8" fmla="*/ 0 w 4877411"/>
              <a:gd name="connsiteY8" fmla="*/ 1997644 h 1997644"/>
              <a:gd name="connsiteX9" fmla="*/ 0 w 4877411"/>
              <a:gd name="connsiteY9" fmla="*/ 1564356 h 1997644"/>
              <a:gd name="connsiteX0" fmla="*/ 0 w 4498088"/>
              <a:gd name="connsiteY0" fmla="*/ 0 h 1997644"/>
              <a:gd name="connsiteX1" fmla="*/ 4498088 w 4498088"/>
              <a:gd name="connsiteY1" fmla="*/ 0 h 1997644"/>
              <a:gd name="connsiteX2" fmla="*/ 4229340 w 4498088"/>
              <a:gd name="connsiteY2" fmla="*/ 422758 h 1997644"/>
              <a:gd name="connsiteX3" fmla="*/ 0 w 4498088"/>
              <a:gd name="connsiteY3" fmla="*/ 433288 h 1997644"/>
              <a:gd name="connsiteX4" fmla="*/ 0 w 4498088"/>
              <a:gd name="connsiteY4" fmla="*/ 0 h 1997644"/>
              <a:gd name="connsiteX5" fmla="*/ 0 w 4498088"/>
              <a:gd name="connsiteY5" fmla="*/ 1564356 h 1997644"/>
              <a:gd name="connsiteX6" fmla="*/ 4498088 w 4498088"/>
              <a:gd name="connsiteY6" fmla="*/ 1564356 h 1997644"/>
              <a:gd name="connsiteX7" fmla="*/ 4498088 w 4498088"/>
              <a:gd name="connsiteY7" fmla="*/ 1997644 h 1997644"/>
              <a:gd name="connsiteX8" fmla="*/ 0 w 4498088"/>
              <a:gd name="connsiteY8" fmla="*/ 1997644 h 1997644"/>
              <a:gd name="connsiteX9" fmla="*/ 0 w 4498088"/>
              <a:gd name="connsiteY9" fmla="*/ 1564356 h 1997644"/>
              <a:gd name="connsiteX0" fmla="*/ 307164 w 4805252"/>
              <a:gd name="connsiteY0" fmla="*/ 0 h 1997644"/>
              <a:gd name="connsiteX1" fmla="*/ 4805252 w 4805252"/>
              <a:gd name="connsiteY1" fmla="*/ 0 h 1997644"/>
              <a:gd name="connsiteX2" fmla="*/ 4536504 w 4805252"/>
              <a:gd name="connsiteY2" fmla="*/ 422758 h 1997644"/>
              <a:gd name="connsiteX3" fmla="*/ 0 w 4805252"/>
              <a:gd name="connsiteY3" fmla="*/ 422758 h 1997644"/>
              <a:gd name="connsiteX4" fmla="*/ 307164 w 4805252"/>
              <a:gd name="connsiteY4" fmla="*/ 0 h 1997644"/>
              <a:gd name="connsiteX5" fmla="*/ 307164 w 4805252"/>
              <a:gd name="connsiteY5" fmla="*/ 1564356 h 1997644"/>
              <a:gd name="connsiteX6" fmla="*/ 4805252 w 4805252"/>
              <a:gd name="connsiteY6" fmla="*/ 1564356 h 1997644"/>
              <a:gd name="connsiteX7" fmla="*/ 4805252 w 4805252"/>
              <a:gd name="connsiteY7" fmla="*/ 1997644 h 1997644"/>
              <a:gd name="connsiteX8" fmla="*/ 307164 w 4805252"/>
              <a:gd name="connsiteY8" fmla="*/ 1997644 h 1997644"/>
              <a:gd name="connsiteX9" fmla="*/ 307164 w 4805252"/>
              <a:gd name="connsiteY9" fmla="*/ 1564356 h 1997644"/>
              <a:gd name="connsiteX0" fmla="*/ 307164 w 4805252"/>
              <a:gd name="connsiteY0" fmla="*/ 0 h 2006934"/>
              <a:gd name="connsiteX1" fmla="*/ 4805252 w 4805252"/>
              <a:gd name="connsiteY1" fmla="*/ 0 h 2006934"/>
              <a:gd name="connsiteX2" fmla="*/ 4536504 w 4805252"/>
              <a:gd name="connsiteY2" fmla="*/ 422758 h 2006934"/>
              <a:gd name="connsiteX3" fmla="*/ 0 w 4805252"/>
              <a:gd name="connsiteY3" fmla="*/ 422758 h 2006934"/>
              <a:gd name="connsiteX4" fmla="*/ 307164 w 4805252"/>
              <a:gd name="connsiteY4" fmla="*/ 0 h 2006934"/>
              <a:gd name="connsiteX5" fmla="*/ 307164 w 4805252"/>
              <a:gd name="connsiteY5" fmla="*/ 1564356 h 2006934"/>
              <a:gd name="connsiteX6" fmla="*/ 4805252 w 4805252"/>
              <a:gd name="connsiteY6" fmla="*/ 1564356 h 2006934"/>
              <a:gd name="connsiteX7" fmla="*/ 4608512 w 4805252"/>
              <a:gd name="connsiteY7" fmla="*/ 2006934 h 2006934"/>
              <a:gd name="connsiteX8" fmla="*/ 307164 w 4805252"/>
              <a:gd name="connsiteY8" fmla="*/ 1997644 h 2006934"/>
              <a:gd name="connsiteX9" fmla="*/ 307164 w 4805252"/>
              <a:gd name="connsiteY9" fmla="*/ 1564356 h 2006934"/>
              <a:gd name="connsiteX0" fmla="*/ 307164 w 4805252"/>
              <a:gd name="connsiteY0" fmla="*/ 0 h 2006934"/>
              <a:gd name="connsiteX1" fmla="*/ 4805252 w 4805252"/>
              <a:gd name="connsiteY1" fmla="*/ 0 h 2006934"/>
              <a:gd name="connsiteX2" fmla="*/ 4536504 w 4805252"/>
              <a:gd name="connsiteY2" fmla="*/ 422758 h 2006934"/>
              <a:gd name="connsiteX3" fmla="*/ 0 w 4805252"/>
              <a:gd name="connsiteY3" fmla="*/ 422758 h 2006934"/>
              <a:gd name="connsiteX4" fmla="*/ 307164 w 4805252"/>
              <a:gd name="connsiteY4" fmla="*/ 0 h 2006934"/>
              <a:gd name="connsiteX5" fmla="*/ 307164 w 4805252"/>
              <a:gd name="connsiteY5" fmla="*/ 1564356 h 2006934"/>
              <a:gd name="connsiteX6" fmla="*/ 4805252 w 4805252"/>
              <a:gd name="connsiteY6" fmla="*/ 1564356 h 2006934"/>
              <a:gd name="connsiteX7" fmla="*/ 4608512 w 4805252"/>
              <a:gd name="connsiteY7" fmla="*/ 2006934 h 2006934"/>
              <a:gd name="connsiteX8" fmla="*/ 0 w 4805252"/>
              <a:gd name="connsiteY8" fmla="*/ 2006934 h 2006934"/>
              <a:gd name="connsiteX9" fmla="*/ 307164 w 4805252"/>
              <a:gd name="connsiteY9" fmla="*/ 1564356 h 2006934"/>
              <a:gd name="connsiteX0" fmla="*/ 307164 w 4805252"/>
              <a:gd name="connsiteY0" fmla="*/ 0 h 2006934"/>
              <a:gd name="connsiteX1" fmla="*/ 4805252 w 4805252"/>
              <a:gd name="connsiteY1" fmla="*/ 0 h 2006934"/>
              <a:gd name="connsiteX2" fmla="*/ 4536504 w 4805252"/>
              <a:gd name="connsiteY2" fmla="*/ 422758 h 2006934"/>
              <a:gd name="connsiteX3" fmla="*/ 0 w 4805252"/>
              <a:gd name="connsiteY3" fmla="*/ 422758 h 2006934"/>
              <a:gd name="connsiteX4" fmla="*/ 307164 w 4805252"/>
              <a:gd name="connsiteY4" fmla="*/ 0 h 2006934"/>
              <a:gd name="connsiteX5" fmla="*/ 307164 w 4805252"/>
              <a:gd name="connsiteY5" fmla="*/ 1564356 h 2006934"/>
              <a:gd name="connsiteX6" fmla="*/ 4805252 w 4805252"/>
              <a:gd name="connsiteY6" fmla="*/ 1564356 h 2006934"/>
              <a:gd name="connsiteX7" fmla="*/ 4464496 w 4805252"/>
              <a:gd name="connsiteY7" fmla="*/ 2006934 h 2006934"/>
              <a:gd name="connsiteX8" fmla="*/ 0 w 4805252"/>
              <a:gd name="connsiteY8" fmla="*/ 2006934 h 2006934"/>
              <a:gd name="connsiteX9" fmla="*/ 307164 w 4805252"/>
              <a:gd name="connsiteY9" fmla="*/ 1564356 h 2006934"/>
              <a:gd name="connsiteX0" fmla="*/ 307164 w 4805252"/>
              <a:gd name="connsiteY0" fmla="*/ 0 h 2006934"/>
              <a:gd name="connsiteX1" fmla="*/ 4805252 w 4805252"/>
              <a:gd name="connsiteY1" fmla="*/ 0 h 2006934"/>
              <a:gd name="connsiteX2" fmla="*/ 4464496 w 4805252"/>
              <a:gd name="connsiteY2" fmla="*/ 422758 h 2006934"/>
              <a:gd name="connsiteX3" fmla="*/ 0 w 4805252"/>
              <a:gd name="connsiteY3" fmla="*/ 422758 h 2006934"/>
              <a:gd name="connsiteX4" fmla="*/ 307164 w 4805252"/>
              <a:gd name="connsiteY4" fmla="*/ 0 h 2006934"/>
              <a:gd name="connsiteX5" fmla="*/ 307164 w 4805252"/>
              <a:gd name="connsiteY5" fmla="*/ 1564356 h 2006934"/>
              <a:gd name="connsiteX6" fmla="*/ 4805252 w 4805252"/>
              <a:gd name="connsiteY6" fmla="*/ 1564356 h 2006934"/>
              <a:gd name="connsiteX7" fmla="*/ 4464496 w 4805252"/>
              <a:gd name="connsiteY7" fmla="*/ 2006934 h 2006934"/>
              <a:gd name="connsiteX8" fmla="*/ 0 w 4805252"/>
              <a:gd name="connsiteY8" fmla="*/ 2006934 h 2006934"/>
              <a:gd name="connsiteX9" fmla="*/ 307164 w 4805252"/>
              <a:gd name="connsiteY9" fmla="*/ 1564356 h 200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05252" h="2006934">
                <a:moveTo>
                  <a:pt x="307164" y="0"/>
                </a:moveTo>
                <a:lnTo>
                  <a:pt x="4805252" y="0"/>
                </a:lnTo>
                <a:lnTo>
                  <a:pt x="4464496" y="422758"/>
                </a:lnTo>
                <a:lnTo>
                  <a:pt x="0" y="422758"/>
                </a:lnTo>
                <a:lnTo>
                  <a:pt x="307164" y="0"/>
                </a:lnTo>
                <a:close/>
                <a:moveTo>
                  <a:pt x="307164" y="1564356"/>
                </a:moveTo>
                <a:lnTo>
                  <a:pt x="4805252" y="1564356"/>
                </a:lnTo>
                <a:lnTo>
                  <a:pt x="4464496" y="2006934"/>
                </a:lnTo>
                <a:lnTo>
                  <a:pt x="0" y="2006934"/>
                </a:lnTo>
                <a:lnTo>
                  <a:pt x="307164" y="1564356"/>
                </a:lnTo>
                <a:close/>
              </a:path>
            </a:pathLst>
          </a:custGeom>
          <a:solidFill>
            <a:schemeClr val="accent5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accent2"/>
              </a:solidFill>
            </a:endParaRPr>
          </a:p>
        </p:txBody>
      </p:sp>
      <p:sp>
        <p:nvSpPr>
          <p:cNvPr id="7" name="Forma livre 6">
            <a:extLst>
              <a:ext uri="{FF2B5EF4-FFF2-40B4-BE49-F238E27FC236}">
                <a16:creationId xmlns:a16="http://schemas.microsoft.com/office/drawing/2014/main" id="{93E39DF4-21D9-4F12-BCEE-A84BFE53D5A3}"/>
              </a:ext>
            </a:extLst>
          </p:cNvPr>
          <p:cNvSpPr/>
          <p:nvPr/>
        </p:nvSpPr>
        <p:spPr>
          <a:xfrm rot="18116418" flipV="1">
            <a:off x="527050" y="596900"/>
            <a:ext cx="4745038" cy="1798638"/>
          </a:xfrm>
          <a:custGeom>
            <a:avLst/>
            <a:gdLst>
              <a:gd name="connsiteX0" fmla="*/ 811296 w 6120680"/>
              <a:gd name="connsiteY0" fmla="*/ 945394 h 3888432"/>
              <a:gd name="connsiteX1" fmla="*/ 5309384 w 6120680"/>
              <a:gd name="connsiteY1" fmla="*/ 945394 h 3888432"/>
              <a:gd name="connsiteX2" fmla="*/ 5309384 w 6120680"/>
              <a:gd name="connsiteY2" fmla="*/ 1378682 h 3888432"/>
              <a:gd name="connsiteX3" fmla="*/ 811296 w 6120680"/>
              <a:gd name="connsiteY3" fmla="*/ 1378682 h 3888432"/>
              <a:gd name="connsiteX4" fmla="*/ 811296 w 6120680"/>
              <a:gd name="connsiteY4" fmla="*/ 945394 h 3888432"/>
              <a:gd name="connsiteX5" fmla="*/ 811296 w 6120680"/>
              <a:gd name="connsiteY5" fmla="*/ 2509750 h 3888432"/>
              <a:gd name="connsiteX6" fmla="*/ 5309384 w 6120680"/>
              <a:gd name="connsiteY6" fmla="*/ 2509750 h 3888432"/>
              <a:gd name="connsiteX7" fmla="*/ 5309384 w 6120680"/>
              <a:gd name="connsiteY7" fmla="*/ 2943038 h 3888432"/>
              <a:gd name="connsiteX8" fmla="*/ 811296 w 6120680"/>
              <a:gd name="connsiteY8" fmla="*/ 2943038 h 3888432"/>
              <a:gd name="connsiteX9" fmla="*/ 811296 w 6120680"/>
              <a:gd name="connsiteY9" fmla="*/ 2509750 h 3888432"/>
              <a:gd name="connsiteX0" fmla="*/ 0 w 4877411"/>
              <a:gd name="connsiteY0" fmla="*/ 0 h 1997644"/>
              <a:gd name="connsiteX1" fmla="*/ 4498088 w 4877411"/>
              <a:gd name="connsiteY1" fmla="*/ 0 h 1997644"/>
              <a:gd name="connsiteX2" fmla="*/ 4877411 w 4877411"/>
              <a:gd name="connsiteY2" fmla="*/ 422758 h 1997644"/>
              <a:gd name="connsiteX3" fmla="*/ 0 w 4877411"/>
              <a:gd name="connsiteY3" fmla="*/ 433288 h 1997644"/>
              <a:gd name="connsiteX4" fmla="*/ 0 w 4877411"/>
              <a:gd name="connsiteY4" fmla="*/ 0 h 1997644"/>
              <a:gd name="connsiteX5" fmla="*/ 0 w 4877411"/>
              <a:gd name="connsiteY5" fmla="*/ 1564356 h 1997644"/>
              <a:gd name="connsiteX6" fmla="*/ 4498088 w 4877411"/>
              <a:gd name="connsiteY6" fmla="*/ 1564356 h 1997644"/>
              <a:gd name="connsiteX7" fmla="*/ 4498088 w 4877411"/>
              <a:gd name="connsiteY7" fmla="*/ 1997644 h 1997644"/>
              <a:gd name="connsiteX8" fmla="*/ 0 w 4877411"/>
              <a:gd name="connsiteY8" fmla="*/ 1997644 h 1997644"/>
              <a:gd name="connsiteX9" fmla="*/ 0 w 4877411"/>
              <a:gd name="connsiteY9" fmla="*/ 1564356 h 1997644"/>
              <a:gd name="connsiteX0" fmla="*/ 0 w 4498088"/>
              <a:gd name="connsiteY0" fmla="*/ 0 h 1997644"/>
              <a:gd name="connsiteX1" fmla="*/ 4498088 w 4498088"/>
              <a:gd name="connsiteY1" fmla="*/ 0 h 1997644"/>
              <a:gd name="connsiteX2" fmla="*/ 4229340 w 4498088"/>
              <a:gd name="connsiteY2" fmla="*/ 422758 h 1997644"/>
              <a:gd name="connsiteX3" fmla="*/ 0 w 4498088"/>
              <a:gd name="connsiteY3" fmla="*/ 433288 h 1997644"/>
              <a:gd name="connsiteX4" fmla="*/ 0 w 4498088"/>
              <a:gd name="connsiteY4" fmla="*/ 0 h 1997644"/>
              <a:gd name="connsiteX5" fmla="*/ 0 w 4498088"/>
              <a:gd name="connsiteY5" fmla="*/ 1564356 h 1997644"/>
              <a:gd name="connsiteX6" fmla="*/ 4498088 w 4498088"/>
              <a:gd name="connsiteY6" fmla="*/ 1564356 h 1997644"/>
              <a:gd name="connsiteX7" fmla="*/ 4498088 w 4498088"/>
              <a:gd name="connsiteY7" fmla="*/ 1997644 h 1997644"/>
              <a:gd name="connsiteX8" fmla="*/ 0 w 4498088"/>
              <a:gd name="connsiteY8" fmla="*/ 1997644 h 1997644"/>
              <a:gd name="connsiteX9" fmla="*/ 0 w 4498088"/>
              <a:gd name="connsiteY9" fmla="*/ 1564356 h 1997644"/>
              <a:gd name="connsiteX0" fmla="*/ 307164 w 4805252"/>
              <a:gd name="connsiteY0" fmla="*/ 0 h 1997644"/>
              <a:gd name="connsiteX1" fmla="*/ 4805252 w 4805252"/>
              <a:gd name="connsiteY1" fmla="*/ 0 h 1997644"/>
              <a:gd name="connsiteX2" fmla="*/ 4536504 w 4805252"/>
              <a:gd name="connsiteY2" fmla="*/ 422758 h 1997644"/>
              <a:gd name="connsiteX3" fmla="*/ 0 w 4805252"/>
              <a:gd name="connsiteY3" fmla="*/ 422758 h 1997644"/>
              <a:gd name="connsiteX4" fmla="*/ 307164 w 4805252"/>
              <a:gd name="connsiteY4" fmla="*/ 0 h 1997644"/>
              <a:gd name="connsiteX5" fmla="*/ 307164 w 4805252"/>
              <a:gd name="connsiteY5" fmla="*/ 1564356 h 1997644"/>
              <a:gd name="connsiteX6" fmla="*/ 4805252 w 4805252"/>
              <a:gd name="connsiteY6" fmla="*/ 1564356 h 1997644"/>
              <a:gd name="connsiteX7" fmla="*/ 4805252 w 4805252"/>
              <a:gd name="connsiteY7" fmla="*/ 1997644 h 1997644"/>
              <a:gd name="connsiteX8" fmla="*/ 307164 w 4805252"/>
              <a:gd name="connsiteY8" fmla="*/ 1997644 h 1997644"/>
              <a:gd name="connsiteX9" fmla="*/ 307164 w 4805252"/>
              <a:gd name="connsiteY9" fmla="*/ 1564356 h 1997644"/>
              <a:gd name="connsiteX0" fmla="*/ 307164 w 4805252"/>
              <a:gd name="connsiteY0" fmla="*/ 0 h 2006934"/>
              <a:gd name="connsiteX1" fmla="*/ 4805252 w 4805252"/>
              <a:gd name="connsiteY1" fmla="*/ 0 h 2006934"/>
              <a:gd name="connsiteX2" fmla="*/ 4536504 w 4805252"/>
              <a:gd name="connsiteY2" fmla="*/ 422758 h 2006934"/>
              <a:gd name="connsiteX3" fmla="*/ 0 w 4805252"/>
              <a:gd name="connsiteY3" fmla="*/ 422758 h 2006934"/>
              <a:gd name="connsiteX4" fmla="*/ 307164 w 4805252"/>
              <a:gd name="connsiteY4" fmla="*/ 0 h 2006934"/>
              <a:gd name="connsiteX5" fmla="*/ 307164 w 4805252"/>
              <a:gd name="connsiteY5" fmla="*/ 1564356 h 2006934"/>
              <a:gd name="connsiteX6" fmla="*/ 4805252 w 4805252"/>
              <a:gd name="connsiteY6" fmla="*/ 1564356 h 2006934"/>
              <a:gd name="connsiteX7" fmla="*/ 4608512 w 4805252"/>
              <a:gd name="connsiteY7" fmla="*/ 2006934 h 2006934"/>
              <a:gd name="connsiteX8" fmla="*/ 307164 w 4805252"/>
              <a:gd name="connsiteY8" fmla="*/ 1997644 h 2006934"/>
              <a:gd name="connsiteX9" fmla="*/ 307164 w 4805252"/>
              <a:gd name="connsiteY9" fmla="*/ 1564356 h 2006934"/>
              <a:gd name="connsiteX0" fmla="*/ 307164 w 4805252"/>
              <a:gd name="connsiteY0" fmla="*/ 0 h 2006934"/>
              <a:gd name="connsiteX1" fmla="*/ 4805252 w 4805252"/>
              <a:gd name="connsiteY1" fmla="*/ 0 h 2006934"/>
              <a:gd name="connsiteX2" fmla="*/ 4536504 w 4805252"/>
              <a:gd name="connsiteY2" fmla="*/ 422758 h 2006934"/>
              <a:gd name="connsiteX3" fmla="*/ 0 w 4805252"/>
              <a:gd name="connsiteY3" fmla="*/ 422758 h 2006934"/>
              <a:gd name="connsiteX4" fmla="*/ 307164 w 4805252"/>
              <a:gd name="connsiteY4" fmla="*/ 0 h 2006934"/>
              <a:gd name="connsiteX5" fmla="*/ 307164 w 4805252"/>
              <a:gd name="connsiteY5" fmla="*/ 1564356 h 2006934"/>
              <a:gd name="connsiteX6" fmla="*/ 4805252 w 4805252"/>
              <a:gd name="connsiteY6" fmla="*/ 1564356 h 2006934"/>
              <a:gd name="connsiteX7" fmla="*/ 4608512 w 4805252"/>
              <a:gd name="connsiteY7" fmla="*/ 2006934 h 2006934"/>
              <a:gd name="connsiteX8" fmla="*/ 0 w 4805252"/>
              <a:gd name="connsiteY8" fmla="*/ 2006934 h 2006934"/>
              <a:gd name="connsiteX9" fmla="*/ 307164 w 4805252"/>
              <a:gd name="connsiteY9" fmla="*/ 1564356 h 2006934"/>
              <a:gd name="connsiteX0" fmla="*/ 307164 w 4805252"/>
              <a:gd name="connsiteY0" fmla="*/ 0 h 2006934"/>
              <a:gd name="connsiteX1" fmla="*/ 4805252 w 4805252"/>
              <a:gd name="connsiteY1" fmla="*/ 0 h 2006934"/>
              <a:gd name="connsiteX2" fmla="*/ 4536504 w 4805252"/>
              <a:gd name="connsiteY2" fmla="*/ 422758 h 2006934"/>
              <a:gd name="connsiteX3" fmla="*/ 0 w 4805252"/>
              <a:gd name="connsiteY3" fmla="*/ 422758 h 2006934"/>
              <a:gd name="connsiteX4" fmla="*/ 307164 w 4805252"/>
              <a:gd name="connsiteY4" fmla="*/ 0 h 2006934"/>
              <a:gd name="connsiteX5" fmla="*/ 307164 w 4805252"/>
              <a:gd name="connsiteY5" fmla="*/ 1564356 h 2006934"/>
              <a:gd name="connsiteX6" fmla="*/ 4805252 w 4805252"/>
              <a:gd name="connsiteY6" fmla="*/ 1564356 h 2006934"/>
              <a:gd name="connsiteX7" fmla="*/ 4464496 w 4805252"/>
              <a:gd name="connsiteY7" fmla="*/ 2006934 h 2006934"/>
              <a:gd name="connsiteX8" fmla="*/ 0 w 4805252"/>
              <a:gd name="connsiteY8" fmla="*/ 2006934 h 2006934"/>
              <a:gd name="connsiteX9" fmla="*/ 307164 w 4805252"/>
              <a:gd name="connsiteY9" fmla="*/ 1564356 h 2006934"/>
              <a:gd name="connsiteX0" fmla="*/ 307164 w 4805252"/>
              <a:gd name="connsiteY0" fmla="*/ 0 h 2006934"/>
              <a:gd name="connsiteX1" fmla="*/ 4805252 w 4805252"/>
              <a:gd name="connsiteY1" fmla="*/ 0 h 2006934"/>
              <a:gd name="connsiteX2" fmla="*/ 4464496 w 4805252"/>
              <a:gd name="connsiteY2" fmla="*/ 422758 h 2006934"/>
              <a:gd name="connsiteX3" fmla="*/ 0 w 4805252"/>
              <a:gd name="connsiteY3" fmla="*/ 422758 h 2006934"/>
              <a:gd name="connsiteX4" fmla="*/ 307164 w 4805252"/>
              <a:gd name="connsiteY4" fmla="*/ 0 h 2006934"/>
              <a:gd name="connsiteX5" fmla="*/ 307164 w 4805252"/>
              <a:gd name="connsiteY5" fmla="*/ 1564356 h 2006934"/>
              <a:gd name="connsiteX6" fmla="*/ 4805252 w 4805252"/>
              <a:gd name="connsiteY6" fmla="*/ 1564356 h 2006934"/>
              <a:gd name="connsiteX7" fmla="*/ 4464496 w 4805252"/>
              <a:gd name="connsiteY7" fmla="*/ 2006934 h 2006934"/>
              <a:gd name="connsiteX8" fmla="*/ 0 w 4805252"/>
              <a:gd name="connsiteY8" fmla="*/ 2006934 h 2006934"/>
              <a:gd name="connsiteX9" fmla="*/ 307164 w 4805252"/>
              <a:gd name="connsiteY9" fmla="*/ 1564356 h 200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05252" h="2006934">
                <a:moveTo>
                  <a:pt x="307164" y="0"/>
                </a:moveTo>
                <a:lnTo>
                  <a:pt x="4805252" y="0"/>
                </a:lnTo>
                <a:lnTo>
                  <a:pt x="4464496" y="422758"/>
                </a:lnTo>
                <a:lnTo>
                  <a:pt x="0" y="422758"/>
                </a:lnTo>
                <a:lnTo>
                  <a:pt x="307164" y="0"/>
                </a:lnTo>
                <a:close/>
                <a:moveTo>
                  <a:pt x="307164" y="1564356"/>
                </a:moveTo>
                <a:lnTo>
                  <a:pt x="4805252" y="1564356"/>
                </a:lnTo>
                <a:lnTo>
                  <a:pt x="4464496" y="2006934"/>
                </a:lnTo>
                <a:lnTo>
                  <a:pt x="0" y="2006934"/>
                </a:lnTo>
                <a:lnTo>
                  <a:pt x="307164" y="1564356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accent2"/>
              </a:solidFill>
            </a:endParaRPr>
          </a:p>
        </p:txBody>
      </p:sp>
      <p:sp>
        <p:nvSpPr>
          <p:cNvPr id="12294" name="CaixaDeTexto 8">
            <a:extLst>
              <a:ext uri="{FF2B5EF4-FFF2-40B4-BE49-F238E27FC236}">
                <a16:creationId xmlns:a16="http://schemas.microsoft.com/office/drawing/2014/main" id="{2E9D250D-1CC1-4BDB-A372-9A0D964C3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8925" y="2794000"/>
            <a:ext cx="3500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0A7DD7FE-36A7-48CF-8E81-36E63C31752A}"/>
              </a:ext>
            </a:extLst>
          </p:cNvPr>
          <p:cNvSpPr/>
          <p:nvPr/>
        </p:nvSpPr>
        <p:spPr>
          <a:xfrm>
            <a:off x="7019925" y="2149476"/>
            <a:ext cx="5099050" cy="387798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pt-BR" sz="30000" i="1" dirty="0">
              <a:solidFill>
                <a:schemeClr val="bg1">
                  <a:lumMod val="75000"/>
                </a:schemeClr>
              </a:solidFill>
              <a:latin typeface="Keep Calm Med" pitchFamily="2" charset="0"/>
            </a:endParaRPr>
          </a:p>
        </p:txBody>
      </p:sp>
      <p:pic>
        <p:nvPicPr>
          <p:cNvPr id="9219" name="Picture 3" descr="D:\Users\ruggelia\Desktop\SERVIÇOS\Cláudio Apresentação\FONTES EM CURVAS\9.1.png">
            <a:extLst>
              <a:ext uri="{FF2B5EF4-FFF2-40B4-BE49-F238E27FC236}">
                <a16:creationId xmlns:a16="http://schemas.microsoft.com/office/drawing/2014/main" id="{33B01B94-55FD-4B88-906A-DE9A66EE5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186" y="753271"/>
            <a:ext cx="5557838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D:\Users\ruggelia\Desktop\SERVIÇOS\Cláudio Apresentação\FONTES EM CURVAS\9.png">
            <a:extLst>
              <a:ext uri="{FF2B5EF4-FFF2-40B4-BE49-F238E27FC236}">
                <a16:creationId xmlns:a16="http://schemas.microsoft.com/office/drawing/2014/main" id="{765F9C07-F42D-40CF-B377-6B3577643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955" y="2139156"/>
            <a:ext cx="3656013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CaixaDeTexto 15">
            <a:extLst>
              <a:ext uri="{FF2B5EF4-FFF2-40B4-BE49-F238E27FC236}">
                <a16:creationId xmlns:a16="http://schemas.microsoft.com/office/drawing/2014/main" id="{B9E5B0DF-3D76-4A81-BF70-A2452FB0C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9226" y="6470650"/>
            <a:ext cx="2708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dirty="0">
                <a:solidFill>
                  <a:schemeClr val="bg1"/>
                </a:solidFill>
              </a:rPr>
              <a:t>FONTE: GEM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 descr="People-Icons-2.png">
            <a:extLst>
              <a:ext uri="{FF2B5EF4-FFF2-40B4-BE49-F238E27FC236}">
                <a16:creationId xmlns:a16="http://schemas.microsoft.com/office/drawing/2014/main" id="{56CB52B5-B262-4695-A894-1371B8AD09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lum bright="16000" contras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276" y="3443103"/>
            <a:ext cx="3210801" cy="3501008"/>
          </a:xfrm>
          <a:prstGeom prst="rect">
            <a:avLst/>
          </a:prstGeom>
          <a:noFill/>
        </p:spPr>
      </p:pic>
      <p:pic>
        <p:nvPicPr>
          <p:cNvPr id="18" name="Imagem 17" descr="People-Icons-2.png">
            <a:extLst>
              <a:ext uri="{FF2B5EF4-FFF2-40B4-BE49-F238E27FC236}">
                <a16:creationId xmlns:a16="http://schemas.microsoft.com/office/drawing/2014/main" id="{F1CBEF23-9B19-4246-AA72-74A10C3AB8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lum bright="16000" contras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6750" y="32168"/>
            <a:ext cx="3210801" cy="3501008"/>
          </a:xfrm>
          <a:prstGeom prst="rect">
            <a:avLst/>
          </a:prstGeom>
          <a:noFill/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430A583F-9AA9-4A14-A265-D83E7674330F}"/>
              </a:ext>
            </a:extLst>
          </p:cNvPr>
          <p:cNvSpPr/>
          <p:nvPr/>
        </p:nvSpPr>
        <p:spPr>
          <a:xfrm>
            <a:off x="6526224" y="2204864"/>
            <a:ext cx="3434032" cy="3744416"/>
          </a:xfrm>
          <a:prstGeom prst="ellipse">
            <a:avLst/>
          </a:prstGeom>
          <a:solidFill>
            <a:srgbClr val="FF5050"/>
          </a:solidFill>
          <a:ln w="0" cmpd="thickThin">
            <a:noFill/>
          </a:ln>
          <a:effectLst>
            <a:innerShdw blurRad="139700" dist="355600" dir="8820000">
              <a:prstClr val="black">
                <a:alpha val="11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Shape 87">
            <a:extLst>
              <a:ext uri="{FF2B5EF4-FFF2-40B4-BE49-F238E27FC236}">
                <a16:creationId xmlns:a16="http://schemas.microsoft.com/office/drawing/2014/main" id="{55087D1E-F4B1-4982-8DE0-3185FDC20838}"/>
              </a:ext>
            </a:extLst>
          </p:cNvPr>
          <p:cNvSpPr>
            <a:spLocks/>
          </p:cNvSpPr>
          <p:nvPr/>
        </p:nvSpPr>
        <p:spPr bwMode="auto">
          <a:xfrm flipH="1">
            <a:off x="9001126" y="4652964"/>
            <a:ext cx="1751013" cy="18002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4400" y="0"/>
                  <a:pt x="18000" y="0"/>
                  <a:pt x="21600" y="0"/>
                </a:cubicBezTo>
                <a:cubicBezTo>
                  <a:pt x="21600" y="3600"/>
                  <a:pt x="21600" y="7200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</a:path>
            </a:pathLst>
          </a:custGeom>
          <a:solidFill>
            <a:srgbClr val="FF9966"/>
          </a:solidFill>
          <a:ln w="38100" cap="rnd">
            <a:solidFill>
              <a:schemeClr val="bg1"/>
            </a:solidFill>
            <a:miter lim="400000"/>
            <a:headEnd/>
            <a:tailEnd/>
          </a:ln>
        </p:spPr>
        <p:txBody>
          <a:bodyPr lIns="0" tIns="0" rIns="0" bIns="0" anchor="ctr"/>
          <a:lstStyle/>
          <a:p>
            <a:endParaRPr lang="pt-BR"/>
          </a:p>
        </p:txBody>
      </p:sp>
      <p:sp>
        <p:nvSpPr>
          <p:cNvPr id="9" name="Shape 89">
            <a:extLst>
              <a:ext uri="{FF2B5EF4-FFF2-40B4-BE49-F238E27FC236}">
                <a16:creationId xmlns:a16="http://schemas.microsoft.com/office/drawing/2014/main" id="{377F22D7-0B98-4319-8AAC-B90D78F5F7E2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5834064" y="1522414"/>
            <a:ext cx="1749425" cy="190658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4400" y="0"/>
                  <a:pt x="18000" y="0"/>
                  <a:pt x="21600" y="0"/>
                </a:cubicBezTo>
                <a:cubicBezTo>
                  <a:pt x="21600" y="3600"/>
                  <a:pt x="21600" y="7200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</a:path>
            </a:pathLst>
          </a:custGeom>
          <a:solidFill>
            <a:srgbClr val="CC66FF"/>
          </a:solidFill>
          <a:ln w="38100" cap="rnd">
            <a:solidFill>
              <a:schemeClr val="bg1"/>
            </a:solidFill>
            <a:miter lim="400000"/>
            <a:headEnd/>
            <a:tailEnd/>
          </a:ln>
        </p:spPr>
        <p:txBody>
          <a:bodyPr lIns="0" tIns="0" rIns="0" bIns="0" anchor="ctr"/>
          <a:lstStyle/>
          <a:p>
            <a:endParaRPr lang="pt-BR"/>
          </a:p>
        </p:txBody>
      </p:sp>
      <p:sp>
        <p:nvSpPr>
          <p:cNvPr id="10" name="Shape 91">
            <a:extLst>
              <a:ext uri="{FF2B5EF4-FFF2-40B4-BE49-F238E27FC236}">
                <a16:creationId xmlns:a16="http://schemas.microsoft.com/office/drawing/2014/main" id="{3EE184FB-1F88-4698-9D41-97496EDB1FEF}"/>
              </a:ext>
            </a:extLst>
          </p:cNvPr>
          <p:cNvSpPr>
            <a:spLocks/>
          </p:cNvSpPr>
          <p:nvPr/>
        </p:nvSpPr>
        <p:spPr bwMode="auto">
          <a:xfrm rot="10800000">
            <a:off x="8837614" y="1412875"/>
            <a:ext cx="1749425" cy="1906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4400" y="0"/>
                  <a:pt x="18000" y="0"/>
                  <a:pt x="21600" y="0"/>
                </a:cubicBezTo>
                <a:cubicBezTo>
                  <a:pt x="21600" y="3600"/>
                  <a:pt x="21600" y="7200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</a:path>
            </a:pathLst>
          </a:custGeom>
          <a:solidFill>
            <a:srgbClr val="22C8A0"/>
          </a:solidFill>
          <a:ln w="38100" cap="rnd">
            <a:solidFill>
              <a:schemeClr val="bg1"/>
            </a:solidFill>
            <a:bevel/>
            <a:headEnd/>
            <a:tailEnd/>
          </a:ln>
        </p:spPr>
        <p:txBody>
          <a:bodyPr lIns="0" tIns="0" rIns="0" bIns="0" anchor="ctr"/>
          <a:lstStyle/>
          <a:p>
            <a:endParaRPr lang="pt-BR"/>
          </a:p>
        </p:txBody>
      </p:sp>
      <p:sp>
        <p:nvSpPr>
          <p:cNvPr id="11" name="Shape 93">
            <a:extLst>
              <a:ext uri="{FF2B5EF4-FFF2-40B4-BE49-F238E27FC236}">
                <a16:creationId xmlns:a16="http://schemas.microsoft.com/office/drawing/2014/main" id="{F60F8773-D8EF-4846-A39F-F5E3B7B62529}"/>
              </a:ext>
            </a:extLst>
          </p:cNvPr>
          <p:cNvSpPr>
            <a:spLocks/>
          </p:cNvSpPr>
          <p:nvPr/>
        </p:nvSpPr>
        <p:spPr bwMode="auto">
          <a:xfrm>
            <a:off x="5734051" y="4508501"/>
            <a:ext cx="1749425" cy="190817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4400" y="0"/>
                  <a:pt x="18000" y="0"/>
                  <a:pt x="21600" y="0"/>
                </a:cubicBezTo>
                <a:cubicBezTo>
                  <a:pt x="21600" y="3600"/>
                  <a:pt x="21600" y="7200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</a:path>
            </a:pathLst>
          </a:custGeom>
          <a:solidFill>
            <a:srgbClr val="6699FF"/>
          </a:solidFill>
          <a:ln w="38100" cap="rnd">
            <a:solidFill>
              <a:schemeClr val="bg1"/>
            </a:solidFill>
            <a:miter lim="400000"/>
            <a:headEnd/>
            <a:tailEnd/>
          </a:ln>
        </p:spPr>
        <p:txBody>
          <a:bodyPr lIns="0" tIns="0" rIns="0" bIns="0" anchor="ctr"/>
          <a:lstStyle/>
          <a:p>
            <a:endParaRPr lang="pt-BR"/>
          </a:p>
        </p:txBody>
      </p:sp>
      <p:sp>
        <p:nvSpPr>
          <p:cNvPr id="12" name="Shape 96">
            <a:extLst>
              <a:ext uri="{FF2B5EF4-FFF2-40B4-BE49-F238E27FC236}">
                <a16:creationId xmlns:a16="http://schemas.microsoft.com/office/drawing/2014/main" id="{FAECF990-F88F-4866-9857-29421583B791}"/>
              </a:ext>
            </a:extLst>
          </p:cNvPr>
          <p:cNvSpPr/>
          <p:nvPr/>
        </p:nvSpPr>
        <p:spPr>
          <a:xfrm>
            <a:off x="5734050" y="2225676"/>
            <a:ext cx="1581150" cy="620713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0" tIns="0" rIns="0" bIns="0"/>
          <a:lstStyle>
            <a:lvl1pPr algn="ctr">
              <a:defRPr sz="2800">
                <a:solidFill>
                  <a:srgbClr val="FFFFFF"/>
                </a:solidFill>
              </a:defRPr>
            </a:lvl1pPr>
          </a:lstStyle>
          <a:p>
            <a:pPr algn="r">
              <a:defRPr sz="1800">
                <a:solidFill>
                  <a:srgbClr val="000000"/>
                </a:solidFill>
              </a:defRPr>
            </a:pPr>
            <a:r>
              <a:rPr lang="pt-BR" sz="2400" dirty="0">
                <a:solidFill>
                  <a:srgbClr val="000000"/>
                </a:solidFill>
                <a:latin typeface="+mj-lt"/>
              </a:rPr>
              <a:t>PAIXÃO</a:t>
            </a:r>
            <a:endParaRPr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" name="Shape 97">
            <a:extLst>
              <a:ext uri="{FF2B5EF4-FFF2-40B4-BE49-F238E27FC236}">
                <a16:creationId xmlns:a16="http://schemas.microsoft.com/office/drawing/2014/main" id="{A5942145-CBC3-4C2A-9E40-A8405FB74BD6}"/>
              </a:ext>
            </a:extLst>
          </p:cNvPr>
          <p:cNvSpPr/>
          <p:nvPr/>
        </p:nvSpPr>
        <p:spPr>
          <a:xfrm>
            <a:off x="8804276" y="2236788"/>
            <a:ext cx="1782763" cy="615950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0" tIns="0" rIns="0" bIns="0"/>
          <a:lstStyle>
            <a:lvl1pPr algn="ctr">
              <a:defRPr sz="2800">
                <a:solidFill>
                  <a:srgbClr val="FFFFFF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pt-BR" sz="2400" dirty="0">
                <a:solidFill>
                  <a:srgbClr val="000000"/>
                </a:solidFill>
                <a:latin typeface="+mj-lt"/>
              </a:rPr>
              <a:t>PROPÓSITO</a:t>
            </a:r>
            <a:endParaRPr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4" name="Shape 98">
            <a:extLst>
              <a:ext uri="{FF2B5EF4-FFF2-40B4-BE49-F238E27FC236}">
                <a16:creationId xmlns:a16="http://schemas.microsoft.com/office/drawing/2014/main" id="{35A1306A-2AED-4CC0-AB5F-45DB24FEE66E}"/>
              </a:ext>
            </a:extLst>
          </p:cNvPr>
          <p:cNvSpPr/>
          <p:nvPr/>
        </p:nvSpPr>
        <p:spPr>
          <a:xfrm>
            <a:off x="9207500" y="5151438"/>
            <a:ext cx="1582738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0" tIns="0" rIns="0" bIns="0"/>
          <a:lstStyle>
            <a:lvl1pPr algn="ctr">
              <a:defRPr sz="2800">
                <a:solidFill>
                  <a:srgbClr val="FFFFFF"/>
                </a:solidFill>
              </a:defRPr>
            </a:lvl1pPr>
          </a:lstStyle>
          <a:p>
            <a:pPr algn="l">
              <a:defRPr sz="1800">
                <a:solidFill>
                  <a:srgbClr val="000000"/>
                </a:solidFill>
              </a:defRPr>
            </a:pPr>
            <a:r>
              <a:rPr lang="pt-BR" sz="2400" dirty="0">
                <a:solidFill>
                  <a:schemeClr val="bg1"/>
                </a:solidFill>
                <a:latin typeface="+mj-lt"/>
              </a:rPr>
              <a:t>IDEIA</a:t>
            </a:r>
            <a:endParaRPr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Shape 99">
            <a:extLst>
              <a:ext uri="{FF2B5EF4-FFF2-40B4-BE49-F238E27FC236}">
                <a16:creationId xmlns:a16="http://schemas.microsoft.com/office/drawing/2014/main" id="{1B03F5D9-9C7F-47D2-80C5-5C498E8AD518}"/>
              </a:ext>
            </a:extLst>
          </p:cNvPr>
          <p:cNvSpPr/>
          <p:nvPr/>
        </p:nvSpPr>
        <p:spPr>
          <a:xfrm>
            <a:off x="5675313" y="5149850"/>
            <a:ext cx="1581150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0" tIns="0" rIns="0" bIns="0"/>
          <a:lstStyle>
            <a:lvl1pPr algn="ctr">
              <a:defRPr sz="2800">
                <a:solidFill>
                  <a:srgbClr val="FFFFFF"/>
                </a:solidFill>
              </a:defRPr>
            </a:lvl1pPr>
          </a:lstStyle>
          <a:p>
            <a:pPr algn="r">
              <a:defRPr sz="1800">
                <a:solidFill>
                  <a:srgbClr val="000000"/>
                </a:solidFill>
              </a:defRPr>
            </a:pPr>
            <a:r>
              <a:rPr lang="pt-BR" sz="2400" dirty="0">
                <a:solidFill>
                  <a:srgbClr val="000000"/>
                </a:solidFill>
                <a:latin typeface="+mj-lt"/>
                <a:ea typeface="Champagne &amp; Limousines" pitchFamily="34" charset="0"/>
              </a:rPr>
              <a:t>SUCESSO</a:t>
            </a:r>
            <a:endParaRPr sz="2400" dirty="0">
              <a:solidFill>
                <a:srgbClr val="000000"/>
              </a:solidFill>
              <a:latin typeface="+mj-lt"/>
              <a:ea typeface="Champagne &amp; Limousines" pitchFamily="34" charset="0"/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FF9B1DA7-5ECF-4DCD-897F-CAABFCD30B36}"/>
              </a:ext>
            </a:extLst>
          </p:cNvPr>
          <p:cNvSpPr/>
          <p:nvPr/>
        </p:nvSpPr>
        <p:spPr>
          <a:xfrm>
            <a:off x="6988499" y="2708920"/>
            <a:ext cx="2509485" cy="2736304"/>
          </a:xfrm>
          <a:prstGeom prst="ellipse">
            <a:avLst/>
          </a:prstGeom>
          <a:solidFill>
            <a:srgbClr val="FF5050">
              <a:alpha val="80000"/>
            </a:srgbClr>
          </a:solidFill>
          <a:ln w="0" cmpd="thickThin">
            <a:noFill/>
          </a:ln>
          <a:effectLst>
            <a:innerShdw blurRad="139700" dist="355600" dir="8820000">
              <a:prstClr val="black">
                <a:alpha val="11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4354" name="Imagem 15" descr="People-Icons-2.png">
            <a:extLst>
              <a:ext uri="{FF2B5EF4-FFF2-40B4-BE49-F238E27FC236}">
                <a16:creationId xmlns:a16="http://schemas.microsoft.com/office/drawing/2014/main" id="{0843A1CD-3A00-415E-A263-D3F03120CB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4" y="2887663"/>
            <a:ext cx="2574925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2" descr="D:\Users\ruggelia\Desktop\SERVIÇOS\Cláudio Apresentação\FONTES EM CURVAS\5.png">
            <a:extLst>
              <a:ext uri="{FF2B5EF4-FFF2-40B4-BE49-F238E27FC236}">
                <a16:creationId xmlns:a16="http://schemas.microsoft.com/office/drawing/2014/main" id="{E2A47416-D8F0-4A70-9AD0-6BDB2905E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445" y="93565"/>
            <a:ext cx="4491038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Users\ruggelia\Desktop\SERVIÇOS\Cláudio Apresentação\FONTES EM CURVAS\18.png">
            <a:extLst>
              <a:ext uri="{FF2B5EF4-FFF2-40B4-BE49-F238E27FC236}">
                <a16:creationId xmlns:a16="http://schemas.microsoft.com/office/drawing/2014/main" id="{5ED6DDF6-E3FF-4B2D-BDD0-FE71A960A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623" y="214314"/>
            <a:ext cx="8566150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CaixaDeTexto 15">
            <a:extLst>
              <a:ext uri="{FF2B5EF4-FFF2-40B4-BE49-F238E27FC236}">
                <a16:creationId xmlns:a16="http://schemas.microsoft.com/office/drawing/2014/main" id="{6ADB989B-BF9B-47F1-AC2B-9E143F4CD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7564" y="6551614"/>
            <a:ext cx="2708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dirty="0">
                <a:solidFill>
                  <a:schemeClr val="bg1"/>
                </a:solidFill>
              </a:rPr>
              <a:t>FONTE: SEBRAE/MG</a:t>
            </a:r>
          </a:p>
        </p:txBody>
      </p:sp>
    </p:spTree>
    <p:extLst>
      <p:ext uri="{BB962C8B-B14F-4D97-AF65-F5344CB8AC3E}">
        <p14:creationId xmlns:p14="http://schemas.microsoft.com/office/powerpoint/2010/main" val="1037836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D:\Users\ruggelia\Desktop\SERVIÇOS\Cláudio Apresentação\FONTES EM CURVAS\19.png">
            <a:extLst>
              <a:ext uri="{FF2B5EF4-FFF2-40B4-BE49-F238E27FC236}">
                <a16:creationId xmlns:a16="http://schemas.microsoft.com/office/drawing/2014/main" id="{E1600E2E-4A6F-44CA-814B-5582A415A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949" y="360008"/>
            <a:ext cx="950277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CaixaDeTexto 15">
            <a:extLst>
              <a:ext uri="{FF2B5EF4-FFF2-40B4-BE49-F238E27FC236}">
                <a16:creationId xmlns:a16="http://schemas.microsoft.com/office/drawing/2014/main" id="{FBEBE70D-A521-46F5-9D4A-5B685CEDD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9776" y="6446839"/>
            <a:ext cx="2708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dirty="0">
                <a:solidFill>
                  <a:schemeClr val="bg1"/>
                </a:solidFill>
              </a:rPr>
              <a:t>FONTE: SEBRAE/MG</a:t>
            </a:r>
          </a:p>
        </p:txBody>
      </p:sp>
    </p:spTree>
    <p:extLst>
      <p:ext uri="{BB962C8B-B14F-4D97-AF65-F5344CB8AC3E}">
        <p14:creationId xmlns:p14="http://schemas.microsoft.com/office/powerpoint/2010/main" val="3627321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510AD8-1276-4007-978E-FBC3E864F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243" y="1974976"/>
            <a:ext cx="5655077" cy="732714"/>
          </a:xfrm>
        </p:spPr>
        <p:txBody>
          <a:bodyPr/>
          <a:lstStyle/>
          <a:p>
            <a:pPr algn="l"/>
            <a:r>
              <a:rPr lang="pt-BR" sz="4000" i="0" dirty="0">
                <a:latin typeface="Century Gothic" panose="020B0502020202020204" pitchFamily="34" charset="0"/>
              </a:rPr>
              <a:t>Objetivos: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487A49B-1C25-475D-84DB-D7FFDD3BF8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9243" y="2707690"/>
            <a:ext cx="10821879" cy="3435658"/>
          </a:xfrm>
        </p:spPr>
        <p:txBody>
          <a:bodyPr/>
          <a:lstStyle/>
          <a:p>
            <a:pPr algn="l"/>
            <a:r>
              <a:rPr lang="pt-BR" sz="2500" i="0" dirty="0">
                <a:latin typeface="Calibri" panose="020F0502020204030204" pitchFamily="34" charset="0"/>
              </a:rPr>
              <a:t>Promover o engajamento do ecossistema de empreendedorismo e inovação para transformar realidades, ambientes educacionais e pessoas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500" i="0" dirty="0">
                <a:latin typeface="Calibri" panose="020F0502020204030204" pitchFamily="34" charset="0"/>
              </a:rPr>
              <a:t>Estimular a autonomia e o protagonismo de estudantes e jovens em idade escolar, via o fomento do empreendedorismo.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500" i="0" dirty="0">
                <a:latin typeface="Calibri" panose="020F0502020204030204" pitchFamily="34" charset="0"/>
              </a:rPr>
              <a:t>Atuar em rede com o ecossistema empreendedor, de inovação, e de mercado.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500" i="0" dirty="0">
                <a:latin typeface="Calibri" panose="020F0502020204030204" pitchFamily="34" charset="0"/>
              </a:rPr>
              <a:t>Constituir comunidades estratégicas para fomentar o tema.</a:t>
            </a:r>
          </a:p>
        </p:txBody>
      </p:sp>
    </p:spTree>
    <p:extLst>
      <p:ext uri="{BB962C8B-B14F-4D97-AF65-F5344CB8AC3E}">
        <p14:creationId xmlns:p14="http://schemas.microsoft.com/office/powerpoint/2010/main" val="404197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Layer 2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fundo amarelo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2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10040" y="-2279650"/>
            <a:ext cx="17557750" cy="15011400"/>
          </a:xfrm>
          <a:prstGeom prst="rect">
            <a:avLst/>
          </a:prstGeom>
        </p:spPr>
      </p:pic>
      <p:pic>
        <p:nvPicPr>
          <p:cNvPr id="20" name="borracha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00" y="5226050"/>
            <a:ext cx="1778000" cy="1536700"/>
          </a:xfrm>
          <a:prstGeom prst="rect">
            <a:avLst/>
          </a:prstGeom>
        </p:spPr>
      </p:pic>
      <p:pic>
        <p:nvPicPr>
          <p:cNvPr id="21" name="caderno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9450" y="4483100"/>
            <a:ext cx="4838700" cy="2374900"/>
          </a:xfrm>
          <a:prstGeom prst="rect">
            <a:avLst/>
          </a:prstGeom>
        </p:spPr>
      </p:pic>
      <p:pic>
        <p:nvPicPr>
          <p:cNvPr id="24" name="celular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1600" y="5213350"/>
            <a:ext cx="2400300" cy="1644650"/>
          </a:xfrm>
          <a:prstGeom prst="rect">
            <a:avLst/>
          </a:prstGeom>
        </p:spPr>
      </p:pic>
      <p:pic>
        <p:nvPicPr>
          <p:cNvPr id="26" name="planta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5650" y="0"/>
            <a:ext cx="3816350" cy="4178300"/>
          </a:xfrm>
          <a:prstGeom prst="rect">
            <a:avLst/>
          </a:prstGeom>
        </p:spPr>
      </p:pic>
      <p:pic>
        <p:nvPicPr>
          <p:cNvPr id="27" name="mouse"/>
          <p:cNvPicPr>
            <a:picLocks/>
          </p:cNvPicPr>
          <p:nvPr>
            <p:custDataLst>
              <p:tags r:id="rId7"/>
            </p:custDataLst>
          </p:nvPr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0900" y="2914650"/>
            <a:ext cx="2451100" cy="3219450"/>
          </a:xfrm>
          <a:prstGeom prst="rect">
            <a:avLst/>
          </a:prstGeom>
        </p:spPr>
      </p:pic>
      <p:pic>
        <p:nvPicPr>
          <p:cNvPr id="28" name="cafe"/>
          <p:cNvPicPr>
            <a:picLocks/>
          </p:cNvPicPr>
          <p:nvPr>
            <p:custDataLst>
              <p:tags r:id="rId8"/>
            </p:custDataLst>
          </p:nvPr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8350"/>
            <a:ext cx="1930400" cy="4121150"/>
          </a:xfrm>
          <a:prstGeom prst="rect">
            <a:avLst/>
          </a:prstGeom>
        </p:spPr>
      </p:pic>
      <p:pic>
        <p:nvPicPr>
          <p:cNvPr id="29" name="teclado"/>
          <p:cNvPicPr>
            <a:picLocks/>
          </p:cNvPicPr>
          <p:nvPr>
            <p:custDataLst>
              <p:tags r:id="rId9"/>
            </p:custDataLst>
          </p:nvPr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650" y="0"/>
            <a:ext cx="7391400" cy="172085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382" b="97647" l="4935" r="95819">
                        <a14:foregroundMark x1="28033" y1="20588" x2="28033" y2="20588"/>
                        <a14:foregroundMark x1="20631" y1="32794" x2="20631" y2="32794"/>
                        <a14:foregroundMark x1="60658" y1="79118" x2="60658" y2="79118"/>
                        <a14:foregroundMark x1="21864" y1="75000" x2="21864" y2="75000"/>
                        <a14:foregroundMark x1="24537" y1="71765" x2="24537" y2="71765"/>
                        <a14:foregroundMark x1="30706" y1="69706" x2="30706" y2="69706"/>
                        <a14:foregroundMark x1="37080" y1="73382" x2="37080" y2="73382"/>
                        <a14:foregroundMark x1="44003" y1="72353" x2="44003" y2="72353"/>
                        <a14:foregroundMark x1="50103" y1="71324" x2="50103" y2="71324"/>
                        <a14:foregroundMark x1="72858" y1="54118" x2="72858" y2="54118"/>
                        <a14:foregroundMark x1="72927" y1="50882" x2="72927" y2="50882"/>
                        <a14:foregroundMark x1="73338" y1="47206" x2="73338" y2="47206"/>
                        <a14:foregroundMark x1="77039" y1="28676" x2="77039" y2="28676"/>
                        <a14:foregroundMark x1="74092" y1="23382" x2="74092" y2="23382"/>
                        <a14:foregroundMark x1="74160" y1="15000" x2="74160" y2="15000"/>
                        <a14:foregroundMark x1="68609" y1="20147" x2="68609" y2="20147"/>
                        <a14:foregroundMark x1="60932" y1="20147" x2="60932" y2="20147"/>
                        <a14:foregroundMark x1="55792" y1="19559" x2="55792" y2="19559"/>
                        <a14:foregroundMark x1="49692" y1="19853" x2="49692" y2="19853"/>
                        <a14:foregroundMark x1="42495" y1="21176" x2="42495" y2="21176"/>
                        <a14:foregroundMark x1="36532" y1="18824" x2="36532" y2="18824"/>
                        <a14:foregroundMark x1="33242" y1="46176" x2="33242" y2="46176"/>
                        <a14:foregroundMark x1="27485" y1="46471" x2="27485" y2="46471"/>
                        <a14:foregroundMark x1="20768" y1="45882" x2="20768" y2="45882"/>
                        <a14:foregroundMark x1="15764" y1="46029" x2="15764" y2="46029"/>
                        <a14:foregroundMark x1="11583" y1="43529" x2="11583" y2="43529"/>
                        <a14:foregroundMark x1="36121" y1="50294" x2="36121" y2="50294"/>
                        <a14:foregroundMark x1="41330" y1="50588" x2="41330" y2="50588"/>
                        <a14:foregroundMark x1="47019" y1="49706" x2="47019" y2="49706"/>
                        <a14:foregroundMark x1="54010" y1="50735" x2="54010" y2="50735"/>
                        <a14:foregroundMark x1="61755" y1="50735" x2="61755" y2="50735"/>
                        <a14:foregroundMark x1="65730" y1="55882" x2="65730" y2="55882"/>
                        <a14:foregroundMark x1="80535" y1="50588" x2="80535" y2="50588"/>
                        <a14:foregroundMark x1="85401" y1="54118" x2="85401" y2="54118"/>
                        <a14:backgroundMark x1="32625" y1="69118" x2="32625" y2="69118"/>
                        <a14:backgroundMark x1="32214" y1="75294" x2="32214" y2="75294"/>
                        <a14:backgroundMark x1="38862" y1="69118" x2="38862" y2="69118"/>
                        <a14:backgroundMark x1="44962" y1="72500" x2="44962" y2="7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51" y="1276671"/>
            <a:ext cx="3589360" cy="1672903"/>
          </a:xfrm>
          <a:prstGeom prst="rect">
            <a:avLst/>
          </a:prstGeom>
        </p:spPr>
      </p:pic>
      <p:pic>
        <p:nvPicPr>
          <p:cNvPr id="14" name="Imagem 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775" y="3111094"/>
            <a:ext cx="2964141" cy="223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13416FF0-DA54-4E03-A0F5-7F618BEEFA2C}"/>
              </a:ext>
            </a:extLst>
          </p:cNvPr>
          <p:cNvSpPr txBox="1"/>
          <p:nvPr/>
        </p:nvSpPr>
        <p:spPr>
          <a:xfrm>
            <a:off x="2376143" y="5822901"/>
            <a:ext cx="4412007" cy="8905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3200" b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ENSINO FUNDAMENTAL</a:t>
            </a:r>
          </a:p>
        </p:txBody>
      </p:sp>
    </p:spTree>
    <p:extLst>
      <p:ext uri="{BB962C8B-B14F-4D97-AF65-F5344CB8AC3E}">
        <p14:creationId xmlns:p14="http://schemas.microsoft.com/office/powerpoint/2010/main" val="156137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>
            <a:extLst>
              <a:ext uri="{FF2B5EF4-FFF2-40B4-BE49-F238E27FC236}">
                <a16:creationId xmlns:a16="http://schemas.microsoft.com/office/drawing/2014/main" id="{D1F163F5-20CC-4EE0-B226-284D6285AD07}"/>
              </a:ext>
            </a:extLst>
          </p:cNvPr>
          <p:cNvGrpSpPr/>
          <p:nvPr/>
        </p:nvGrpSpPr>
        <p:grpSpPr>
          <a:xfrm>
            <a:off x="2285999" y="-926920"/>
            <a:ext cx="9906001" cy="3990963"/>
            <a:chOff x="0" y="-1498862"/>
            <a:chExt cx="12192001" cy="4911955"/>
          </a:xfrm>
        </p:grpSpPr>
        <p:pic>
          <p:nvPicPr>
            <p:cNvPr id="6" name="Image" descr="Image">
              <a:extLst>
                <a:ext uri="{FF2B5EF4-FFF2-40B4-BE49-F238E27FC236}">
                  <a16:creationId xmlns:a16="http://schemas.microsoft.com/office/drawing/2014/main" id="{D70570D1-392B-47BA-B932-2823D2CA6C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/>
            </a:blip>
            <a:srcRect t="42469" r="1235" b="32572"/>
            <a:stretch/>
          </p:blipFill>
          <p:spPr>
            <a:xfrm flipH="1">
              <a:off x="0" y="395923"/>
              <a:ext cx="12191999" cy="133860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72A50436-AEA3-4AF8-8696-2E7BEDB33E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01"/>
            <a:stretch/>
          </p:blipFill>
          <p:spPr>
            <a:xfrm>
              <a:off x="4053529" y="-1498862"/>
              <a:ext cx="8138472" cy="4911955"/>
            </a:xfrm>
            <a:prstGeom prst="rect">
              <a:avLst/>
            </a:prstGeom>
          </p:spPr>
        </p:pic>
      </p:grpSp>
      <p:pic>
        <p:nvPicPr>
          <p:cNvPr id="11" name="Imagem 1">
            <a:extLst>
              <a:ext uri="{FF2B5EF4-FFF2-40B4-BE49-F238E27FC236}">
                <a16:creationId xmlns:a16="http://schemas.microsoft.com/office/drawing/2014/main" id="{AC14E96F-304B-4BCF-8B93-2649C1E745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35" y="273672"/>
            <a:ext cx="2754523" cy="207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D47ABE15-8F40-4FE2-9414-B493A1B68A20}"/>
              </a:ext>
            </a:extLst>
          </p:cNvPr>
          <p:cNvSpPr/>
          <p:nvPr/>
        </p:nvSpPr>
        <p:spPr>
          <a:xfrm>
            <a:off x="3102747" y="3855010"/>
            <a:ext cx="275208" cy="275208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0FA2FC95-E09F-4A94-A842-2FF3ED2BAD9A}"/>
              </a:ext>
            </a:extLst>
          </p:cNvPr>
          <p:cNvSpPr/>
          <p:nvPr/>
        </p:nvSpPr>
        <p:spPr>
          <a:xfrm>
            <a:off x="5685100" y="3182548"/>
            <a:ext cx="275208" cy="275208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F295C5A7-7102-4B58-9BCF-D9F76014829C}"/>
              </a:ext>
            </a:extLst>
          </p:cNvPr>
          <p:cNvSpPr/>
          <p:nvPr/>
        </p:nvSpPr>
        <p:spPr>
          <a:xfrm>
            <a:off x="8388598" y="2735166"/>
            <a:ext cx="275208" cy="275208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EC893FE-B82A-4FA2-8FD9-13518B3952EB}"/>
              </a:ext>
            </a:extLst>
          </p:cNvPr>
          <p:cNvSpPr/>
          <p:nvPr/>
        </p:nvSpPr>
        <p:spPr>
          <a:xfrm>
            <a:off x="2180823" y="4194214"/>
            <a:ext cx="19353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 hangingPunct="1">
              <a:lnSpc>
                <a:spcPct val="100000"/>
              </a:lnSpc>
            </a:pPr>
            <a:r>
              <a:rPr lang="pt-BR" sz="3200" kern="1200" dirty="0">
                <a:solidFill>
                  <a:prstClr val="white"/>
                </a:solidFill>
                <a:latin typeface="Calibri"/>
              </a:rPr>
              <a:t>2016</a:t>
            </a:r>
          </a:p>
          <a:p>
            <a:pPr algn="ctr" defTabSz="1219170" hangingPunct="1">
              <a:lnSpc>
                <a:spcPct val="100000"/>
              </a:lnSpc>
            </a:pPr>
            <a:r>
              <a:rPr lang="pt-BR" b="0" kern="1200" dirty="0">
                <a:solidFill>
                  <a:prstClr val="white"/>
                </a:solidFill>
                <a:latin typeface="Calibri"/>
              </a:rPr>
              <a:t>4.650 ALUNOS</a:t>
            </a:r>
          </a:p>
          <a:p>
            <a:pPr algn="ctr" defTabSz="1219170" hangingPunct="1">
              <a:lnSpc>
                <a:spcPct val="100000"/>
              </a:lnSpc>
            </a:pPr>
            <a:r>
              <a:rPr lang="pt-BR" b="0" kern="1200" dirty="0">
                <a:solidFill>
                  <a:prstClr val="white"/>
                </a:solidFill>
                <a:latin typeface="Calibri"/>
              </a:rPr>
              <a:t>11 MUNICÍPIOS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615D0D36-A4DA-4D2E-B079-1D569466B7B4}"/>
              </a:ext>
            </a:extLst>
          </p:cNvPr>
          <p:cNvSpPr/>
          <p:nvPr/>
        </p:nvSpPr>
        <p:spPr>
          <a:xfrm>
            <a:off x="4854355" y="3597383"/>
            <a:ext cx="193533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 hangingPunct="1">
              <a:lnSpc>
                <a:spcPct val="100000"/>
              </a:lnSpc>
            </a:pPr>
            <a:r>
              <a:rPr lang="pt-BR" sz="3200" kern="1200" dirty="0">
                <a:solidFill>
                  <a:prstClr val="white"/>
                </a:solidFill>
                <a:latin typeface="Calibri"/>
              </a:rPr>
              <a:t>2017</a:t>
            </a:r>
          </a:p>
          <a:p>
            <a:pPr algn="ctr" defTabSz="1219170" hangingPunct="1">
              <a:lnSpc>
                <a:spcPct val="100000"/>
              </a:lnSpc>
            </a:pPr>
            <a:r>
              <a:rPr lang="pt-BR" b="0" kern="1200" dirty="0">
                <a:solidFill>
                  <a:prstClr val="white"/>
                </a:solidFill>
                <a:latin typeface="Calibri"/>
              </a:rPr>
              <a:t>12.729 ALUNOS</a:t>
            </a:r>
          </a:p>
          <a:p>
            <a:pPr algn="ctr" defTabSz="1219170" hangingPunct="1">
              <a:lnSpc>
                <a:spcPct val="100000"/>
              </a:lnSpc>
            </a:pPr>
            <a:r>
              <a:rPr lang="pt-BR" b="0" kern="1200" dirty="0">
                <a:solidFill>
                  <a:prstClr val="white"/>
                </a:solidFill>
                <a:latin typeface="Calibri"/>
              </a:rPr>
              <a:t>575 PROFESSORES</a:t>
            </a:r>
          </a:p>
          <a:p>
            <a:pPr algn="ctr" defTabSz="1219170" hangingPunct="1">
              <a:lnSpc>
                <a:spcPct val="100000"/>
              </a:lnSpc>
            </a:pPr>
            <a:r>
              <a:rPr lang="pt-BR" b="0" kern="1200" dirty="0">
                <a:solidFill>
                  <a:prstClr val="white"/>
                </a:solidFill>
                <a:latin typeface="Calibri"/>
              </a:rPr>
              <a:t>33 MUNICÍPIOS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D2757913-4412-4D3B-AC19-DCFD5ACCB521}"/>
              </a:ext>
            </a:extLst>
          </p:cNvPr>
          <p:cNvSpPr/>
          <p:nvPr/>
        </p:nvSpPr>
        <p:spPr>
          <a:xfrm>
            <a:off x="7574072" y="3130044"/>
            <a:ext cx="190425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 hangingPunct="1">
              <a:lnSpc>
                <a:spcPct val="100000"/>
              </a:lnSpc>
            </a:pPr>
            <a:r>
              <a:rPr lang="pt-BR" sz="3200" kern="1200" dirty="0">
                <a:solidFill>
                  <a:prstClr val="white"/>
                </a:solidFill>
                <a:latin typeface="Calibri"/>
              </a:rPr>
              <a:t>2018</a:t>
            </a:r>
          </a:p>
          <a:p>
            <a:pPr algn="ctr" defTabSz="1219170" hangingPunct="1">
              <a:lnSpc>
                <a:spcPct val="100000"/>
              </a:lnSpc>
            </a:pPr>
            <a:r>
              <a:rPr lang="pt-BR" b="0" kern="1200" dirty="0">
                <a:solidFill>
                  <a:prstClr val="white"/>
                </a:solidFill>
                <a:latin typeface="Calibri"/>
              </a:rPr>
              <a:t>21.222 ALUNOS</a:t>
            </a:r>
          </a:p>
          <a:p>
            <a:pPr algn="ctr" defTabSz="1219170" hangingPunct="1">
              <a:lnSpc>
                <a:spcPct val="100000"/>
              </a:lnSpc>
            </a:pPr>
            <a:r>
              <a:rPr lang="pt-BR" b="0" kern="1200" dirty="0">
                <a:solidFill>
                  <a:prstClr val="white"/>
                </a:solidFill>
                <a:latin typeface="Calibri"/>
              </a:rPr>
              <a:t>620 PROFESSORES</a:t>
            </a:r>
          </a:p>
          <a:p>
            <a:pPr algn="ctr" defTabSz="1219170" hangingPunct="1">
              <a:lnSpc>
                <a:spcPct val="100000"/>
              </a:lnSpc>
            </a:pPr>
            <a:r>
              <a:rPr lang="pt-BR" b="0" kern="1200" dirty="0">
                <a:solidFill>
                  <a:prstClr val="white"/>
                </a:solidFill>
                <a:latin typeface="Calibri"/>
              </a:rPr>
              <a:t>41 MUNICÍPIOS</a:t>
            </a: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99AEB388-4EF3-47FD-B974-6DC58D24213D}"/>
              </a:ext>
            </a:extLst>
          </p:cNvPr>
          <p:cNvCxnSpPr>
            <a:cxnSpLocks/>
            <a:stCxn id="3" idx="7"/>
          </p:cNvCxnSpPr>
          <p:nvPr/>
        </p:nvCxnSpPr>
        <p:spPr>
          <a:xfrm flipV="1">
            <a:off x="3337652" y="3324217"/>
            <a:ext cx="2484369" cy="571096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E9256636-FF9D-4BED-9246-05F9E7725151}"/>
              </a:ext>
            </a:extLst>
          </p:cNvPr>
          <p:cNvCxnSpPr>
            <a:cxnSpLocks/>
          </p:cNvCxnSpPr>
          <p:nvPr/>
        </p:nvCxnSpPr>
        <p:spPr>
          <a:xfrm flipV="1">
            <a:off x="5822021" y="2868497"/>
            <a:ext cx="2704181" cy="47111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ângulo 20">
            <a:extLst>
              <a:ext uri="{FF2B5EF4-FFF2-40B4-BE49-F238E27FC236}">
                <a16:creationId xmlns:a16="http://schemas.microsoft.com/office/drawing/2014/main" id="{B0C156EE-D4E1-4BBC-8151-25CA1156C134}"/>
              </a:ext>
            </a:extLst>
          </p:cNvPr>
          <p:cNvSpPr/>
          <p:nvPr/>
        </p:nvSpPr>
        <p:spPr>
          <a:xfrm>
            <a:off x="3479489" y="2765767"/>
            <a:ext cx="19353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 hangingPunct="1">
              <a:lnSpc>
                <a:spcPct val="100000"/>
              </a:lnSpc>
            </a:pPr>
            <a:r>
              <a:rPr lang="pt-BR" sz="3200" kern="1200" dirty="0">
                <a:solidFill>
                  <a:srgbClr val="00B0F0"/>
                </a:solidFill>
                <a:latin typeface="Calibri"/>
              </a:rPr>
              <a:t>+187%</a:t>
            </a:r>
            <a:endParaRPr lang="pt-BR" sz="2000" kern="1200" dirty="0">
              <a:solidFill>
                <a:srgbClr val="00B0F0"/>
              </a:solidFill>
              <a:latin typeface="Calibri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5BA5F3E1-491D-4C53-BDE7-B933A3BE77E8}"/>
              </a:ext>
            </a:extLst>
          </p:cNvPr>
          <p:cNvSpPr/>
          <p:nvPr/>
        </p:nvSpPr>
        <p:spPr>
          <a:xfrm>
            <a:off x="6137644" y="2425599"/>
            <a:ext cx="19353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 hangingPunct="1">
              <a:lnSpc>
                <a:spcPct val="100000"/>
              </a:lnSpc>
            </a:pPr>
            <a:r>
              <a:rPr lang="pt-BR" sz="3200" kern="1200" dirty="0">
                <a:solidFill>
                  <a:srgbClr val="00B0F0"/>
                </a:solidFill>
                <a:latin typeface="Calibri"/>
              </a:rPr>
              <a:t>+59%</a:t>
            </a:r>
            <a:endParaRPr lang="pt-BR" sz="2000" kern="1200" dirty="0">
              <a:solidFill>
                <a:srgbClr val="00B0F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623708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HUD.DUQUE\DESKTOP\PPT\TEMP\TELA01_LAYER 2.PNG"/>
  <p:tag name="PXPSD_PNGPATH" val="C:\USERS\HUD.DUQUE\DESKTOP\PPT\TEMP\"/>
  <p:tag name="PXPSD_PNGFILENAME" val="TELA01_LAYER 2.PNG"/>
  <p:tag name="PXPSD_LAYERNAME" val="Layer 2"/>
  <p:tag name="PXPSD_PSDPATH" val="B:\Smartie\Telas\01_Prévia_01\"/>
  <p:tag name="PXPSD_PSDFILENAME" val="tela01.psd"/>
  <p:tag name="PXPSD_PSDSOURCE" val="B:\Smartie\Telas\01_Prévia_01\tela01.psd"/>
  <p:tag name=" PXPSD_PSDSOURCELAYER" val="1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HUD.DUQUE\DESKTOP\PPT\TEMP\TELA01_LAYER 2.PNG"/>
  <p:tag name="PXPSD_PNGPATH" val="C:\USERS\HUD.DUQUE\DESKTOP\PPT\TEMP\"/>
  <p:tag name="PXPSD_PNGFILENAME" val="TELA01_LAYER 2.PNG"/>
  <p:tag name="PXPSD_LAYERNAME" val="Layer 2"/>
  <p:tag name="PXPSD_PSDPATH" val="B:\Smartie\Telas\01_Prévia_01\"/>
  <p:tag name="PXPSD_PSDFILENAME" val="tela01.psd"/>
  <p:tag name="PXPSD_PSDSOURCE" val="B:\Smartie\Telas\01_Prévia_01\tela01.psd"/>
  <p:tag name=" PXPSD_PSDSOURCELAYER" val="1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HUD.DUQUE\DESKTOP\PPT\TEMP\TELA01_FUNDO AMARELO.PNG"/>
  <p:tag name="PXPSD_PNGPATH" val="C:\USERS\HUD.DUQUE\DESKTOP\PPT\TEMP\"/>
  <p:tag name="PXPSD_PNGFILENAME" val="TELA01_FUNDO AMARELO.PNG"/>
  <p:tag name="PXPSD_LAYERNAME" val="fundo amarelo"/>
  <p:tag name="PXPSD_PSDPATH" val="B:\Smartie\Telas\01_Prévia_01\"/>
  <p:tag name="PXPSD_PSDFILENAME" val="tela01.psd"/>
  <p:tag name="PXPSD_PSDSOURCE" val="B:\Smartie\Telas\01_Prévia_01\tela01.psd"/>
  <p:tag name=" PXPSD_PSDSOURCELAYER" val="1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HUD.DUQUE\DESKTOP\PPT\TEMP\TELA01_BORRACHA.PNG"/>
  <p:tag name="PXPSD_PNGPATH" val="C:\USERS\HUD.DUQUE\DESKTOP\PPT\TEMP\"/>
  <p:tag name="PXPSD_PNGFILENAME" val="TELA01_BORRACHA.PNG"/>
  <p:tag name="PXPSD_LAYERNAME" val="borracha"/>
  <p:tag name="PXPSD_PSDPATH" val="B:\Smartie\Telas\01_Prévia_01\"/>
  <p:tag name="PXPSD_PSDFILENAME" val="tela01.psd"/>
  <p:tag name="PXPSD_PSDSOURCE" val="B:\Smartie\Telas\01_Prévia_01\tela01.psd"/>
  <p:tag name=" PXPSD_PSDSOURCELAYER" val="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HUD.DUQUE\DESKTOP\PPT\TEMP\TELA01_CADERNO.PNG"/>
  <p:tag name="PXPSD_PNGPATH" val="C:\USERS\HUD.DUQUE\DESKTOP\PPT\TEMP\"/>
  <p:tag name="PXPSD_PNGFILENAME" val="TELA01_CADERNO.PNG"/>
  <p:tag name="PXPSD_LAYERNAME" val="caderno"/>
  <p:tag name="PXPSD_PSDPATH" val="B:\Smartie\Telas\01_Prévia_01\"/>
  <p:tag name="PXPSD_PSDFILENAME" val="tela01.psd"/>
  <p:tag name="PXPSD_PSDSOURCE" val="B:\Smartie\Telas\01_Prévia_01\tela01.psd"/>
  <p:tag name=" PXPSD_PSDSOURCELAYER" val="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HUD.DUQUE\DESKTOP\PPT\TEMP\TELA01_CELULAR.PNG"/>
  <p:tag name="PXPSD_PNGPATH" val="C:\USERS\HUD.DUQUE\DESKTOP\PPT\TEMP\"/>
  <p:tag name="PXPSD_PNGFILENAME" val="TELA01_CELULAR.PNG"/>
  <p:tag name="PXPSD_LAYERNAME" val="celular"/>
  <p:tag name="PXPSD_PSDPATH" val="B:\Smartie\Telas\01_Prévia_01\"/>
  <p:tag name="PXPSD_PSDFILENAME" val="tela01.psd"/>
  <p:tag name="PXPSD_PSDSOURCE" val="B:\Smartie\Telas\01_Prévia_01\tela01.psd"/>
  <p:tag name=" PXPSD_PSDSOURCELAYER" val="1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HUD.DUQUE\DESKTOP\PPT\TEMP\TELA01_PLANTA.PNG"/>
  <p:tag name="PXPSD_PNGPATH" val="C:\USERS\HUD.DUQUE\DESKTOP\PPT\TEMP\"/>
  <p:tag name="PXPSD_PNGFILENAME" val="TELA01_PLANTA.PNG"/>
  <p:tag name="PXPSD_LAYERNAME" val="planta"/>
  <p:tag name="PXPSD_PSDPATH" val="B:\Smartie\Telas\01_Prévia_01\"/>
  <p:tag name="PXPSD_PSDFILENAME" val="tela01.psd"/>
  <p:tag name="PXPSD_PSDSOURCE" val="B:\Smartie\Telas\01_Prévia_01\tela01.psd"/>
  <p:tag name=" PXPSD_PSDSOURCELAYER" val="1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HUD.DUQUE\DESKTOP\PPT\TEMP\TELA01_MOUSE.PNG"/>
  <p:tag name="PXPSD_PNGPATH" val="C:\USERS\HUD.DUQUE\DESKTOP\PPT\TEMP\"/>
  <p:tag name="PXPSD_PNGFILENAME" val="TELA01_MOUSE.PNG"/>
  <p:tag name="PXPSD_LAYERNAME" val="mouse"/>
  <p:tag name="PXPSD_PSDPATH" val="B:\Smartie\Telas\01_Prévia_01\"/>
  <p:tag name="PXPSD_PSDFILENAME" val="tela01.psd"/>
  <p:tag name="PXPSD_PSDSOURCE" val="B:\Smartie\Telas\01_Prévia_01\tela01.psd"/>
  <p:tag name=" PXPSD_PSDSOURCELAYER" val="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HUD.DUQUE\DESKTOP\PPT\TEMP\TELA01_CAFE.PNG"/>
  <p:tag name="PXPSD_PNGPATH" val="C:\USERS\HUD.DUQUE\DESKTOP\PPT\TEMP\"/>
  <p:tag name="PXPSD_PNGFILENAME" val="TELA01_CAFE.PNG"/>
  <p:tag name="PXPSD_LAYERNAME" val="cafe"/>
  <p:tag name="PXPSD_PSDPATH" val="B:\Smartie\Telas\01_Prévia_01\"/>
  <p:tag name="PXPSD_PSDFILENAME" val="tela01.psd"/>
  <p:tag name="PXPSD_PSDSOURCE" val="B:\Smartie\Telas\01_Prévia_01\tela01.psd"/>
  <p:tag name=" PXPSD_PSDSOURCELAYER" val="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HUD.DUQUE\DESKTOP\PPT\TEMP\TELA01_TECLADO.PNG"/>
  <p:tag name="PXPSD_PNGPATH" val="C:\USERS\HUD.DUQUE\DESKTOP\PPT\TEMP\"/>
  <p:tag name="PXPSD_PNGFILENAME" val="TELA01_TECLADO.PNG"/>
  <p:tag name="PXPSD_LAYERNAME" val="teclado"/>
  <p:tag name="PXPSD_PSDPATH" val="B:\Smartie\Telas\01_Prévia_01\"/>
  <p:tag name="PXPSD_PSDFILENAME" val="tela01.psd"/>
  <p:tag name="PXPSD_PSDSOURCE" val="B:\Smartie\Telas\01_Prévia_01\tela01.psd"/>
  <p:tag name=" PXPSD_PSDSOURCELAYER" val="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..\TEMP\TELA05-LAYER 21.PNG"/>
  <p:tag name="PXPSDI_PNGPATH" val="..\TEMP\"/>
  <p:tag name="PXPSDI_PNGFILENAME" val="TELA05-LAYER 21.PNG"/>
  <p:tag name="PXPSDI_LAYERNAME" val="Layer 21"/>
  <p:tag name="PXPSDI_PSDPATH" val="A:\SMARTalk\06_App Template\Template 01\Telas\"/>
  <p:tag name="PXPSDI_PSDFILENAME" val="tela05.psd"/>
  <p:tag name="PSDSOURCE" val="A:\SMARTalk\06_App Template\Template 01\Telas\"/>
  <p:tag name="PSDSOURCELAYER" val="Layer 2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HUD.DUQUE\DESKTOP\PPT\TEMP\TELA01_FUNDO AMARELO.PNG"/>
  <p:tag name="PXPSD_PNGPATH" val="C:\USERS\HUD.DUQUE\DESKTOP\PPT\TEMP\"/>
  <p:tag name="PXPSD_PNGFILENAME" val="TELA01_FUNDO AMARELO.PNG"/>
  <p:tag name="PXPSD_LAYERNAME" val="fundo amarelo"/>
  <p:tag name="PXPSD_PSDPATH" val="B:\Smartie\Telas\01_Prévia_01\"/>
  <p:tag name="PXPSD_PSDFILENAME" val="tela01.psd"/>
  <p:tag name="PXPSD_PSDSOURCE" val="B:\Smartie\Telas\01_Prévia_01\tela01.psd"/>
  <p:tag name=" PXPSD_PSDSOURCELAYER" val="1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..\TEMP\TELA05-LAYER 15.PNG"/>
  <p:tag name="PXPSDI_PNGPATH" val="..\TEMP\"/>
  <p:tag name="PXPSDI_PNGFILENAME" val="TELA05-LAYER 15.PNG"/>
  <p:tag name="PXPSDI_LAYERNAME" val="Layer 15"/>
  <p:tag name="PXPSDI_PSDPATH" val="A:\SMARTalk\06_App Template\Template 01\Telas\"/>
  <p:tag name="PXPSDI_PSDFILENAME" val="tela05.psd"/>
  <p:tag name="PSDSOURCE" val="A:\SMARTalk\06_App Template\Template 01\Telas\"/>
  <p:tag name="PSDSOURCELAYER" val="Layer 1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..\TEMP\TELA05-SHAPE 2.PNG"/>
  <p:tag name="PXPSDI_PNGPATH" val="..\TEMP\"/>
  <p:tag name="PXPSDI_PNGFILENAME" val="TELA05-SHAPE 2.PNG"/>
  <p:tag name="PXPSDI_LAYERNAME" val="Shape 2"/>
  <p:tag name="PXPSDI_PSDPATH" val="A:\SMARTalk\06_App Template\Template 01\Telas\"/>
  <p:tag name="PXPSDI_PSDFILENAME" val="tela05.psd"/>
  <p:tag name="PSDSOURCE" val="A:\SMARTalk\06_App Template\Template 01\Telas\"/>
  <p:tag name="PSDSOURCELAYER" val="Shape 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..\TEMP\TELA05-SHAPE 2 COPY.PNG"/>
  <p:tag name="PXPSDI_PNGPATH" val="..\TEMP\"/>
  <p:tag name="PXPSDI_PNGFILENAME" val="TELA05-SHAPE 2 COPY.PNG"/>
  <p:tag name="PXPSDI_LAYERNAME" val="Shape 2 copy"/>
  <p:tag name="PXPSDI_PSDPATH" val="A:\SMARTalk\06_App Template\Template 01\Telas\"/>
  <p:tag name="PXPSDI_PSDFILENAME" val="tela05.psd"/>
  <p:tag name="PSDSOURCE" val="A:\SMARTalk\06_App Template\Template 01\Telas\"/>
  <p:tag name="PSDSOURCELAYER" val="Shape 2 copy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..\TEMP\TELA05-LAYER 19.PNG"/>
  <p:tag name="PXPSDI_PNGPATH" val="..\TEMP\"/>
  <p:tag name="PXPSDI_PNGFILENAME" val="TELA05-LAYER 19.PNG"/>
  <p:tag name="PXPSDI_LAYERNAME" val="Layer 19"/>
  <p:tag name="PXPSDI_PSDPATH" val="A:\SMARTalk\06_App Template\Template 01\Telas\"/>
  <p:tag name="PXPSDI_PSDFILENAME" val="tela05.psd"/>
  <p:tag name="PSDSOURCE" val="A:\SMARTalk\06_App Template\Template 01\Telas\"/>
  <p:tag name="PSDSOURCELAYER" val="Layer 1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..\TEMP\TELA05-LAYER 20.PNG"/>
  <p:tag name="PXPSDI_PNGPATH" val="..\TEMP\"/>
  <p:tag name="PXPSDI_PNGFILENAME" val="TELA05-LAYER 20.PNG"/>
  <p:tag name="PXPSDI_LAYERNAME" val="Layer 20"/>
  <p:tag name="PXPSDI_PSDPATH" val="A:\SMARTalk\06_App Template\Template 01\Telas\"/>
  <p:tag name="PXPSDI_PSDFILENAME" val="tela05.psd"/>
  <p:tag name="PSDSOURCE" val="A:\SMARTalk\06_App Template\Template 01\Telas\"/>
  <p:tag name="PSDSOURCELAYER" val="Layer 2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..\TEMP\TELA05-SHAPE 1.PNG"/>
  <p:tag name="PXPSDI_PNGPATH" val="..\TEMP\"/>
  <p:tag name="PXPSDI_PNGFILENAME" val="TELA05-SHAPE 1.PNG"/>
  <p:tag name="PXPSDI_LAYERNAME" val="Shape 1"/>
  <p:tag name="PXPSDI_PSDPATH" val="A:\SMARTalk\06_App Template\Template 01\Telas\"/>
  <p:tag name="PXPSDI_PSDFILENAME" val="tela05.psd"/>
  <p:tag name="PSDSOURCE" val="A:\SMARTalk\06_App Template\Template 01\Telas\"/>
  <p:tag name="PSDSOURCELAYER" val="Shape 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HUD.DUQUE\DESKTOP\PPT\TEMP\TELA01_BORRACHA.PNG"/>
  <p:tag name="PXPSD_PNGPATH" val="C:\USERS\HUD.DUQUE\DESKTOP\PPT\TEMP\"/>
  <p:tag name="PXPSD_PNGFILENAME" val="TELA01_BORRACHA.PNG"/>
  <p:tag name="PXPSD_LAYERNAME" val="borracha"/>
  <p:tag name="PXPSD_PSDPATH" val="B:\Smartie\Telas\01_Prévia_01\"/>
  <p:tag name="PXPSD_PSDFILENAME" val="tela01.psd"/>
  <p:tag name="PXPSD_PSDSOURCE" val="B:\Smartie\Telas\01_Prévia_01\tela01.psd"/>
  <p:tag name=" PXPSD_PSDSOURCELAYER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HUD.DUQUE\DESKTOP\PPT\TEMP\TELA01_CADERNO.PNG"/>
  <p:tag name="PXPSD_PNGPATH" val="C:\USERS\HUD.DUQUE\DESKTOP\PPT\TEMP\"/>
  <p:tag name="PXPSD_PNGFILENAME" val="TELA01_CADERNO.PNG"/>
  <p:tag name="PXPSD_LAYERNAME" val="caderno"/>
  <p:tag name="PXPSD_PSDPATH" val="B:\Smartie\Telas\01_Prévia_01\"/>
  <p:tag name="PXPSD_PSDFILENAME" val="tela01.psd"/>
  <p:tag name="PXPSD_PSDSOURCE" val="B:\Smartie\Telas\01_Prévia_01\tela01.psd"/>
  <p:tag name=" PXPSD_PSDSOURCELAYER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HUD.DUQUE\DESKTOP\PPT\TEMP\TELA01_CELULAR.PNG"/>
  <p:tag name="PXPSD_PNGPATH" val="C:\USERS\HUD.DUQUE\DESKTOP\PPT\TEMP\"/>
  <p:tag name="PXPSD_PNGFILENAME" val="TELA01_CELULAR.PNG"/>
  <p:tag name="PXPSD_LAYERNAME" val="celular"/>
  <p:tag name="PXPSD_PSDPATH" val="B:\Smartie\Telas\01_Prévia_01\"/>
  <p:tag name="PXPSD_PSDFILENAME" val="tela01.psd"/>
  <p:tag name="PXPSD_PSDSOURCE" val="B:\Smartie\Telas\01_Prévia_01\tela01.psd"/>
  <p:tag name=" PXPSD_PSDSOURCELAYER" val="1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HUD.DUQUE\DESKTOP\PPT\TEMP\TELA01_PLANTA.PNG"/>
  <p:tag name="PXPSD_PNGPATH" val="C:\USERS\HUD.DUQUE\DESKTOP\PPT\TEMP\"/>
  <p:tag name="PXPSD_PNGFILENAME" val="TELA01_PLANTA.PNG"/>
  <p:tag name="PXPSD_LAYERNAME" val="planta"/>
  <p:tag name="PXPSD_PSDPATH" val="B:\Smartie\Telas\01_Prévia_01\"/>
  <p:tag name="PXPSD_PSDFILENAME" val="tela01.psd"/>
  <p:tag name="PXPSD_PSDSOURCE" val="B:\Smartie\Telas\01_Prévia_01\tela01.psd"/>
  <p:tag name=" PXPSD_PSDSOURCELAYER" val="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HUD.DUQUE\DESKTOP\PPT\TEMP\TELA01_MOUSE.PNG"/>
  <p:tag name="PXPSD_PNGPATH" val="C:\USERS\HUD.DUQUE\DESKTOP\PPT\TEMP\"/>
  <p:tag name="PXPSD_PNGFILENAME" val="TELA01_MOUSE.PNG"/>
  <p:tag name="PXPSD_LAYERNAME" val="mouse"/>
  <p:tag name="PXPSD_PSDPATH" val="B:\Smartie\Telas\01_Prévia_01\"/>
  <p:tag name="PXPSD_PSDFILENAME" val="tela01.psd"/>
  <p:tag name="PXPSD_PSDSOURCE" val="B:\Smartie\Telas\01_Prévia_01\tela01.psd"/>
  <p:tag name=" PXPSD_PSDSOURCELAYER" val="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HUD.DUQUE\DESKTOP\PPT\TEMP\TELA01_CAFE.PNG"/>
  <p:tag name="PXPSD_PNGPATH" val="C:\USERS\HUD.DUQUE\DESKTOP\PPT\TEMP\"/>
  <p:tag name="PXPSD_PNGFILENAME" val="TELA01_CAFE.PNG"/>
  <p:tag name="PXPSD_LAYERNAME" val="cafe"/>
  <p:tag name="PXPSD_PSDPATH" val="B:\Smartie\Telas\01_Prévia_01\"/>
  <p:tag name="PXPSD_PSDFILENAME" val="tela01.psd"/>
  <p:tag name="PXPSD_PSDSOURCE" val="B:\Smartie\Telas\01_Prévia_01\tela01.psd"/>
  <p:tag name=" PXPSD_PSDSOURCELAYER" val="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HUD.DUQUE\DESKTOP\PPT\TEMP\TELA01_TECLADO.PNG"/>
  <p:tag name="PXPSD_PNGPATH" val="C:\USERS\HUD.DUQUE\DESKTOP\PPT\TEMP\"/>
  <p:tag name="PXPSD_PNGFILENAME" val="TELA01_TECLADO.PNG"/>
  <p:tag name="PXPSD_LAYERNAME" val="teclado"/>
  <p:tag name="PXPSD_PSDPATH" val="B:\Smartie\Telas\01_Prévia_01\"/>
  <p:tag name="PXPSD_PSDFILENAME" val="tela01.psd"/>
  <p:tag name="PXPSD_PSDSOURCE" val="B:\Smartie\Telas\01_Prévia_01\tela01.psd"/>
  <p:tag name=" PXPSD_PSDSOURCELAYER" val="7"/>
</p:tagLst>
</file>

<file path=ppt/theme/theme1.xml><?xml version="1.0" encoding="utf-8"?>
<a:theme xmlns:a="http://schemas.openxmlformats.org/drawingml/2006/main" name="White">
  <a:themeElements>
    <a:clrScheme name="White">
      <a:dk1>
        <a:srgbClr val="FFFFFF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onteúdo - Fundo Laranja - Logo Esquerda">
  <a:themeElements>
    <a:clrScheme name="Personalizada 3">
      <a:dk1>
        <a:srgbClr val="0450B9"/>
      </a:dk1>
      <a:lt1>
        <a:srgbClr val="FFFFFF"/>
      </a:lt1>
      <a:dk2>
        <a:srgbClr val="F26F21"/>
      </a:dk2>
      <a:lt2>
        <a:srgbClr val="F7941D"/>
      </a:lt2>
      <a:accent1>
        <a:srgbClr val="0275AE"/>
      </a:accent1>
      <a:accent2>
        <a:srgbClr val="5E5E5E"/>
      </a:accent2>
      <a:accent3>
        <a:srgbClr val="A5A5A5"/>
      </a:accent3>
      <a:accent4>
        <a:srgbClr val="006699"/>
      </a:accent4>
      <a:accent5>
        <a:srgbClr val="5B9BD5"/>
      </a:accent5>
      <a:accent6>
        <a:srgbClr val="6699FF"/>
      </a:accent6>
      <a:hlink>
        <a:srgbClr val="0563C1"/>
      </a:hlink>
      <a:folHlink>
        <a:srgbClr val="FF99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mpreendedorismo que Transforma.potx" id="{4AF3855F-1E7F-4B0F-926A-EB1DE48E1D88}" vid="{7F21E581-9675-4651-B4ED-7E283C1B0130}"/>
    </a:ext>
  </a:extLst>
</a:theme>
</file>

<file path=ppt/theme/theme3.xml><?xml version="1.0" encoding="utf-8"?>
<a:theme xmlns:a="http://schemas.openxmlformats.org/drawingml/2006/main" name="1_White">
  <a:themeElements>
    <a:clrScheme name="White">
      <a:dk1>
        <a:srgbClr val="FFFFFF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lnSpc>
            <a:spcPts val="5100"/>
          </a:lnSpc>
          <a:defRPr sz="5300" b="1" dirty="0" smtClean="0">
            <a:solidFill>
              <a:srgbClr val="BE2224"/>
            </a:solidFill>
            <a:latin typeface="Century Gothic" panose="020B0502020202020204" pitchFamily="34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Capa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mpreendedorismo que Transforma.potx" id="{4AF3855F-1E7F-4B0F-926A-EB1DE48E1D88}" vid="{79D35B35-DAFE-4BD0-A6EC-2967C53AED35}"/>
    </a:ext>
  </a:extLst>
</a:theme>
</file>

<file path=ppt/theme/theme6.xml><?xml version="1.0" encoding="utf-8"?>
<a:theme xmlns:a="http://schemas.openxmlformats.org/drawingml/2006/main" name="Conteúdo - Fundo Branco - Logo Esquerd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mpreendedorismo que Transforma.potx" id="{4AF3855F-1E7F-4B0F-926A-EB1DE48E1D88}" vid="{91374668-211F-4AAB-85BB-F7607BE0F5C9}"/>
    </a:ext>
  </a:extLst>
</a:theme>
</file>

<file path=ppt/theme/theme7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46830110EB06C458E4A5188765BD1C0" ma:contentTypeVersion="6" ma:contentTypeDescription="Crie um novo documento." ma:contentTypeScope="" ma:versionID="d4e34c932aaf37fa6a76244c59c5e009">
  <xsd:schema xmlns:xsd="http://www.w3.org/2001/XMLSchema" xmlns:xs="http://www.w3.org/2001/XMLSchema" xmlns:p="http://schemas.microsoft.com/office/2006/metadata/properties" xmlns:ns2="dd5936ab-30b6-40e5-b471-8ef3df133449" xmlns:ns3="37180940-2402-462d-bfb2-713fe97835a5" targetNamespace="http://schemas.microsoft.com/office/2006/metadata/properties" ma:root="true" ma:fieldsID="b9309b7413fc6b26d374fdbe0a3d5499" ns2:_="" ns3:_="">
    <xsd:import namespace="dd5936ab-30b6-40e5-b471-8ef3df133449"/>
    <xsd:import namespace="37180940-2402-462d-bfb2-713fe97835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5936ab-30b6-40e5-b471-8ef3df1334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180940-2402-462d-bfb2-713fe97835a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lhado com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hes de Compartilhado Com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644A24C-3C1D-4525-A7AD-A4D40F1CB7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5936ab-30b6-40e5-b471-8ef3df133449"/>
    <ds:schemaRef ds:uri="37180940-2402-462d-bfb2-713fe97835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C3AB54C-6165-4D8F-B840-8E7FEAE8441E}">
  <ds:schemaRefs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dd5936ab-30b6-40e5-b471-8ef3df133449"/>
    <ds:schemaRef ds:uri="http://schemas.openxmlformats.org/package/2006/metadata/core-properties"/>
    <ds:schemaRef ds:uri="37180940-2402-462d-bfb2-713fe97835a5"/>
    <ds:schemaRef ds:uri="http://purl.org/dc/terms/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261AE65-555B-4091-985C-6DBE4C16BCF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4476</TotalTime>
  <Words>313</Words>
  <Application>Microsoft Office PowerPoint</Application>
  <PresentationFormat>Widescreen</PresentationFormat>
  <Paragraphs>56</Paragraphs>
  <Slides>18</Slides>
  <Notes>7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6</vt:i4>
      </vt:variant>
      <vt:variant>
        <vt:lpstr>Títulos de slides</vt:lpstr>
      </vt:variant>
      <vt:variant>
        <vt:i4>18</vt:i4>
      </vt:variant>
    </vt:vector>
  </HeadingPairs>
  <TitlesOfParts>
    <vt:vector size="35" baseType="lpstr">
      <vt:lpstr>Arial</vt:lpstr>
      <vt:lpstr>Calibri</vt:lpstr>
      <vt:lpstr>Calibri Light</vt:lpstr>
      <vt:lpstr>Century Gothic</vt:lpstr>
      <vt:lpstr>Champagne &amp; Limousines</vt:lpstr>
      <vt:lpstr>Helvetica LT Std Bold Condensed</vt:lpstr>
      <vt:lpstr>Helvetica LT Std Light Condense</vt:lpstr>
      <vt:lpstr>Helvetica Neue</vt:lpstr>
      <vt:lpstr>Helvetica Neue Light</vt:lpstr>
      <vt:lpstr>Helvetica Neue Medium</vt:lpstr>
      <vt:lpstr>Keep Calm Med</vt:lpstr>
      <vt:lpstr>White</vt:lpstr>
      <vt:lpstr>Conteúdo - Fundo Laranja - Logo Esquerda</vt:lpstr>
      <vt:lpstr>1_White</vt:lpstr>
      <vt:lpstr>Tema do Office</vt:lpstr>
      <vt:lpstr>Capas</vt:lpstr>
      <vt:lpstr>Conteúdo - Fundo Branco - Logo Esquerda</vt:lpstr>
      <vt:lpstr>Apresentação do PowerPoint</vt:lpstr>
      <vt:lpstr>MAS PORQUE ENSINAR EMPREENDEDORISMO É IMPORTANTE?</vt:lpstr>
      <vt:lpstr>Apresentação do PowerPoint</vt:lpstr>
      <vt:lpstr>Apresentação do PowerPoint</vt:lpstr>
      <vt:lpstr>Apresentação do PowerPoint</vt:lpstr>
      <vt:lpstr>Apresentação do PowerPoint</vt:lpstr>
      <vt:lpstr>Objetivos: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Jornada do empreendedorismo inovador</vt:lpstr>
      <vt:lpstr>E O QUE É COMPORTAMENTO EMPREENDEDOR?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suelen</dc:creator>
  <cp:lastModifiedBy>Priscila Trindade Sant'Anna</cp:lastModifiedBy>
  <cp:revision>151</cp:revision>
  <cp:lastPrinted>2018-04-10T15:25:30Z</cp:lastPrinted>
  <dcterms:modified xsi:type="dcterms:W3CDTF">2018-11-06T22:24:41Z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0x010100546830110EB06C458E4A5188765BD1C0</vt:lpwstr>
  </property>
</Properties>
</file>