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80" r:id="rId10"/>
    <p:sldMasterId id="2147483852" r:id="rId11"/>
    <p:sldMasterId id="2147483864" r:id="rId12"/>
    <p:sldMasterId id="2147483876" r:id="rId13"/>
    <p:sldMasterId id="2147483912" r:id="rId14"/>
  </p:sldMasterIdLst>
  <p:notesMasterIdLst>
    <p:notesMasterId r:id="rId41"/>
  </p:notesMasterIdLst>
  <p:handoutMasterIdLst>
    <p:handoutMasterId r:id="rId42"/>
  </p:handoutMasterIdLst>
  <p:sldIdLst>
    <p:sldId id="256" r:id="rId15"/>
    <p:sldId id="273" r:id="rId16"/>
    <p:sldId id="274" r:id="rId17"/>
    <p:sldId id="279" r:id="rId18"/>
    <p:sldId id="275" r:id="rId19"/>
    <p:sldId id="280" r:id="rId20"/>
    <p:sldId id="257" r:id="rId21"/>
    <p:sldId id="276" r:id="rId22"/>
    <p:sldId id="267" r:id="rId23"/>
    <p:sldId id="277" r:id="rId24"/>
    <p:sldId id="258" r:id="rId25"/>
    <p:sldId id="281" r:id="rId26"/>
    <p:sldId id="270" r:id="rId27"/>
    <p:sldId id="268" r:id="rId28"/>
    <p:sldId id="269" r:id="rId29"/>
    <p:sldId id="271" r:id="rId30"/>
    <p:sldId id="272" r:id="rId31"/>
    <p:sldId id="297" r:id="rId32"/>
    <p:sldId id="290" r:id="rId33"/>
    <p:sldId id="295" r:id="rId34"/>
    <p:sldId id="282" r:id="rId35"/>
    <p:sldId id="266" r:id="rId36"/>
    <p:sldId id="260" r:id="rId37"/>
    <p:sldId id="278" r:id="rId38"/>
    <p:sldId id="296" r:id="rId39"/>
    <p:sldId id="294" r:id="rId40"/>
  </p:sldIdLst>
  <p:sldSz cx="9197975" cy="5184775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52"/>
    <p:restoredTop sz="94646"/>
  </p:normalViewPr>
  <p:slideViewPr>
    <p:cSldViewPr snapToGrid="0" snapToObjects="1">
      <p:cViewPr>
        <p:scale>
          <a:sx n="120" d="100"/>
          <a:sy n="120" d="100"/>
        </p:scale>
        <p:origin x="416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6.xml"/><Relationship Id="rId21" Type="http://schemas.openxmlformats.org/officeDocument/2006/relationships/slide" Target="slides/slide7.xml"/><Relationship Id="rId22" Type="http://schemas.openxmlformats.org/officeDocument/2006/relationships/slide" Target="slides/slide8.xml"/><Relationship Id="rId23" Type="http://schemas.openxmlformats.org/officeDocument/2006/relationships/slide" Target="slides/slide9.xml"/><Relationship Id="rId24" Type="http://schemas.openxmlformats.org/officeDocument/2006/relationships/slide" Target="slides/slide10.xml"/><Relationship Id="rId25" Type="http://schemas.openxmlformats.org/officeDocument/2006/relationships/slide" Target="slides/slide11.xml"/><Relationship Id="rId26" Type="http://schemas.openxmlformats.org/officeDocument/2006/relationships/slide" Target="slides/slide12.xml"/><Relationship Id="rId27" Type="http://schemas.openxmlformats.org/officeDocument/2006/relationships/slide" Target="slides/slide13.xml"/><Relationship Id="rId28" Type="http://schemas.openxmlformats.org/officeDocument/2006/relationships/slide" Target="slides/slide14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16.xml"/><Relationship Id="rId31" Type="http://schemas.openxmlformats.org/officeDocument/2006/relationships/slide" Target="slides/slide17.xml"/><Relationship Id="rId32" Type="http://schemas.openxmlformats.org/officeDocument/2006/relationships/slide" Target="slides/slide18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19.xml"/><Relationship Id="rId34" Type="http://schemas.openxmlformats.org/officeDocument/2006/relationships/slide" Target="slides/slide20.xml"/><Relationship Id="rId35" Type="http://schemas.openxmlformats.org/officeDocument/2006/relationships/slide" Target="slides/slide21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" Target="slides/slide1.xml"/><Relationship Id="rId16" Type="http://schemas.openxmlformats.org/officeDocument/2006/relationships/slide" Target="slides/slide2.xml"/><Relationship Id="rId17" Type="http://schemas.openxmlformats.org/officeDocument/2006/relationships/slide" Target="slides/slide3.xml"/><Relationship Id="rId18" Type="http://schemas.openxmlformats.org/officeDocument/2006/relationships/slide" Target="slides/slide4.xml"/><Relationship Id="rId19" Type="http://schemas.openxmlformats.org/officeDocument/2006/relationships/slide" Target="slides/slide5.xml"/><Relationship Id="rId37" Type="http://schemas.openxmlformats.org/officeDocument/2006/relationships/slide" Target="slides/slide23.xml"/><Relationship Id="rId38" Type="http://schemas.openxmlformats.org/officeDocument/2006/relationships/slide" Target="slides/slide24.xml"/><Relationship Id="rId39" Type="http://schemas.openxmlformats.org/officeDocument/2006/relationships/slide" Target="slides/slide25.xml"/><Relationship Id="rId40" Type="http://schemas.openxmlformats.org/officeDocument/2006/relationships/slide" Target="slides/slide26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>
            <a:extLst>
              <a:ext uri="{FF2B5EF4-FFF2-40B4-BE49-F238E27FC236}">
                <a16:creationId xmlns="" xmlns:a16="http://schemas.microsoft.com/office/drawing/2014/main" id="{65876B27-126D-4A1A-B5F6-AC0A41554331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6173" cy="456900"/>
          </a:xfrm>
          <a:prstGeom prst="rect">
            <a:avLst/>
          </a:prstGeom>
          <a:noFill/>
          <a:ln>
            <a:noFill/>
          </a:ln>
        </p:spPr>
        <p:txBody>
          <a:bodyPr vert="horz" wrap="none" lIns="78903" tIns="39452" rIns="78903" bIns="39452" anchorCtr="0" compatLnSpc="0">
            <a:noAutofit/>
          </a:bodyPr>
          <a:lstStyle/>
          <a:p>
            <a:pPr hangingPunct="0">
              <a:defRPr sz="1400"/>
            </a:pPr>
            <a:endParaRPr lang="pt-BR" sz="1200"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C88B774-1450-431F-9B2B-D94FB3DA9EED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3881795" y="0"/>
            <a:ext cx="2976173" cy="456900"/>
          </a:xfrm>
          <a:prstGeom prst="rect">
            <a:avLst/>
          </a:prstGeom>
          <a:noFill/>
          <a:ln>
            <a:noFill/>
          </a:ln>
        </p:spPr>
        <p:txBody>
          <a:bodyPr vert="horz" wrap="none" lIns="78903" tIns="39452" rIns="78903" bIns="39452" anchorCtr="0" compatLnSpc="0">
            <a:noAutofit/>
          </a:bodyPr>
          <a:lstStyle/>
          <a:p>
            <a:pPr algn="r" hangingPunct="0">
              <a:defRPr sz="1400"/>
            </a:pPr>
            <a:endParaRPr lang="pt-BR" sz="1200"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192806D-F1DF-4351-8739-AAD7088B51D7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8686952"/>
            <a:ext cx="2976173" cy="456900"/>
          </a:xfrm>
          <a:prstGeom prst="rect">
            <a:avLst/>
          </a:prstGeom>
          <a:noFill/>
          <a:ln>
            <a:noFill/>
          </a:ln>
        </p:spPr>
        <p:txBody>
          <a:bodyPr vert="horz" wrap="none" lIns="78903" tIns="39452" rIns="78903" bIns="39452" anchor="b" anchorCtr="0" compatLnSpc="0">
            <a:noAutofit/>
          </a:bodyPr>
          <a:lstStyle/>
          <a:p>
            <a:pPr hangingPunct="0">
              <a:defRPr sz="1400"/>
            </a:pPr>
            <a:endParaRPr lang="pt-BR" sz="1200"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7C2D6B0-2497-4587-B76C-6C12B00EA8DC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3881795" y="8686952"/>
            <a:ext cx="2976173" cy="456900"/>
          </a:xfrm>
          <a:prstGeom prst="rect">
            <a:avLst/>
          </a:prstGeom>
          <a:noFill/>
          <a:ln>
            <a:noFill/>
          </a:ln>
        </p:spPr>
        <p:txBody>
          <a:bodyPr vert="horz" wrap="none" lIns="78903" tIns="39452" rIns="78903" bIns="39452" anchor="b" anchorCtr="0" compatLnSpc="0">
            <a:noAutofit/>
          </a:bodyPr>
          <a:lstStyle/>
          <a:p>
            <a:pPr algn="r" hangingPunct="0">
              <a:defRPr sz="1400"/>
            </a:pPr>
            <a:fld id="{2B6FAA7B-6FB0-4FBE-B7E5-A2A2B01DF4B7}" type="slidenum">
              <a:t>‹n.º›</a:t>
            </a:fld>
            <a:endParaRPr lang="pt-BR" sz="1200"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E0E8AF49-F0DE-4939-8AD2-2D301D3D71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472" cy="458897"/>
          </a:xfrm>
          <a:prstGeom prst="rect">
            <a:avLst/>
          </a:prstGeom>
        </p:spPr>
        <p:txBody>
          <a:bodyPr vert="horz" lIns="80165" tIns="40083" rIns="80165" bIns="40083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974653B-C06C-409A-AAFB-80591C7B676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088" y="0"/>
            <a:ext cx="2972472" cy="458897"/>
          </a:xfrm>
          <a:prstGeom prst="rect">
            <a:avLst/>
          </a:prstGeom>
        </p:spPr>
        <p:txBody>
          <a:bodyPr vert="horz" lIns="80165" tIns="40083" rIns="80165" bIns="40083" rtlCol="0"/>
          <a:lstStyle>
            <a:lvl1pPr algn="r">
              <a:defRPr sz="1100"/>
            </a:lvl1pPr>
          </a:lstStyle>
          <a:p>
            <a:fld id="{B2E572F3-A903-4DEA-89EA-92349364CAB7}" type="datetimeFigureOut">
              <a:rPr lang="en-US"/>
              <a:t>11/6/18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634A5EB-8148-414D-B9BD-CC4423B01D4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103"/>
            <a:ext cx="2972472" cy="458897"/>
          </a:xfrm>
          <a:prstGeom prst="rect">
            <a:avLst/>
          </a:prstGeom>
        </p:spPr>
        <p:txBody>
          <a:bodyPr vert="horz" lIns="80165" tIns="40083" rIns="80165" bIns="40083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EC7B129-44E8-4244-A89E-9D7C4A5FC53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088" y="8685103"/>
            <a:ext cx="2972472" cy="458897"/>
          </a:xfrm>
          <a:prstGeom prst="rect">
            <a:avLst/>
          </a:prstGeom>
        </p:spPr>
        <p:txBody>
          <a:bodyPr vert="horz" lIns="80165" tIns="40083" rIns="80165" bIns="40083" rtlCol="0" anchor="b"/>
          <a:lstStyle>
            <a:lvl1pPr algn="r">
              <a:defRPr sz="1100"/>
            </a:lvl1pPr>
          </a:lstStyle>
          <a:p>
            <a:fld id="{0B6B7193-E85A-49C1-9E13-F46BDFE9C58B}" type="slidenum">
              <a:t>‹n.º›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931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AFB5DC-4393-470C-8C12-367F65A52D7A}" type="datetimeFigureOut">
              <a:rPr lang="en-US"/>
              <a:t>11/6/18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2150" y="1143000"/>
            <a:ext cx="5473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Image Placeholder 7">
            <a:extLst>
              <a:ext uri="{FF2B5EF4-FFF2-40B4-BE49-F238E27FC236}">
                <a16:creationId xmlns="" xmlns:a16="http://schemas.microsoft.com/office/drawing/2014/main" id="{9C12834D-F0C8-4E2D-9888-6174256F1E6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799" y="694800"/>
            <a:ext cx="5486040" cy="342863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9" name="Notes Placeholder 8">
            <a:extLst>
              <a:ext uri="{FF2B5EF4-FFF2-40B4-BE49-F238E27FC236}">
                <a16:creationId xmlns="" xmlns:a16="http://schemas.microsoft.com/office/drawing/2014/main" id="{846E3C8D-4542-4062-8915-5540AE97DB2B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799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10" name="Header Placeholder 9">
            <a:extLst>
              <a:ext uri="{FF2B5EF4-FFF2-40B4-BE49-F238E27FC236}">
                <a16:creationId xmlns="" xmlns:a16="http://schemas.microsoft.com/office/drawing/2014/main" id="{E90B3162-6C85-4B20-BBCA-CB0C0EEA2B6B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rtl="0" hangingPunct="0">
              <a:buNone/>
              <a:tabLst/>
              <a:defRPr lang="pt-BR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pt-BR"/>
          </a:p>
        </p:txBody>
      </p:sp>
      <p:sp>
        <p:nvSpPr>
          <p:cNvPr id="11" name="Date Placeholder 10">
            <a:extLst>
              <a:ext uri="{FF2B5EF4-FFF2-40B4-BE49-F238E27FC236}">
                <a16:creationId xmlns="" xmlns:a16="http://schemas.microsoft.com/office/drawing/2014/main" id="{5359653C-2721-495E-97DE-9247E995BFF9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1880" y="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rtl="0" hangingPunct="0">
              <a:buNone/>
              <a:tabLst/>
              <a:defRPr lang="pt-BR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pt-BR"/>
          </a:p>
        </p:txBody>
      </p:sp>
      <p:sp>
        <p:nvSpPr>
          <p:cNvPr id="12" name="Footer Placeholder 11">
            <a:extLst>
              <a:ext uri="{FF2B5EF4-FFF2-40B4-BE49-F238E27FC236}">
                <a16:creationId xmlns="" xmlns:a16="http://schemas.microsoft.com/office/drawing/2014/main" id="{E09C9E81-BAA3-417B-BFF1-90DB06FC7741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680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rtl="0" hangingPunct="0">
              <a:buNone/>
              <a:tabLst/>
              <a:defRPr lang="pt-BR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pt-BR"/>
          </a:p>
        </p:txBody>
      </p:sp>
      <p:sp>
        <p:nvSpPr>
          <p:cNvPr id="13" name="Slide Number Placeholder 12">
            <a:extLst>
              <a:ext uri="{FF2B5EF4-FFF2-40B4-BE49-F238E27FC236}">
                <a16:creationId xmlns="" xmlns:a16="http://schemas.microsoft.com/office/drawing/2014/main" id="{89CE52A7-5CCA-4624-8461-F48A9CC0CEA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1880" y="868680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algn="r" rtl="0" hangingPunct="0">
              <a:buNone/>
              <a:tabLst/>
              <a:defRPr lang="pt-BR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9DB7B9C4-96AB-4EE2-97BE-A89A7B2E4930}" type="slidenum">
              <a:t>‹n.º›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EC6392-95D5-488F-A258-804060583A54}" type="slidenum">
              <a:t>‹n.º›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14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pt-BR" sz="2000" b="0" i="0" u="none" strike="noStrike" kern="1200">
        <a:ln>
          <a:noFill/>
        </a:ln>
        <a:latin typeface="Arial" pitchFamily="18"/>
        <a:ea typeface="Microsoft YaHei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="" xmlns:a16="http://schemas.microsoft.com/office/drawing/2014/main" id="{92CA76B9-238F-432E-9F4C-C7AFC82699B8}"/>
              </a:ext>
            </a:extLst>
          </p:cNvPr>
          <p:cNvSpPr txBox="1">
            <a:spLocks noGrp="1"/>
          </p:cNvSpPr>
          <p:nvPr/>
        </p:nvSpPr>
        <p:spPr>
          <a:xfrm>
            <a:off x="3884613" y="0"/>
            <a:ext cx="2971800" cy="458788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FB5DC-4393-470C-8C12-367F65A52D7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="" xmlns:a16="http://schemas.microsoft.com/office/drawing/2014/main" id="{82069BC2-5801-436F-AD70-6700C893936D}"/>
              </a:ext>
            </a:extLst>
          </p:cNvPr>
          <p:cNvSpPr txBox="1">
            <a:spLocks noGrp="1"/>
          </p:cNvSpPr>
          <p:nvPr/>
        </p:nvSpPr>
        <p:spPr>
          <a:xfrm>
            <a:off x="3881880" y="8686800"/>
            <a:ext cx="2975760" cy="456839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EC9482-8F83-429C-9A60-23665AF08B37}" type="slidenum">
              <a:rPr kumimoji="0" lang="pt-BR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="" xmlns:a16="http://schemas.microsoft.com/office/drawing/2014/main" id="{6B048871-315F-473D-834D-90BCB04188E3}"/>
              </a:ext>
            </a:extLst>
          </p:cNvPr>
          <p:cNvSpPr txBox="1">
            <a:spLocks noGrp="1"/>
          </p:cNvSpPr>
          <p:nvPr/>
        </p:nvSpPr>
        <p:spPr>
          <a:xfrm>
            <a:off x="3881880" y="8686800"/>
            <a:ext cx="2975760" cy="456839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B175E0-A1CD-4675-BAE5-5E70A3674E7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" name="Text Box 1">
            <a:extLst>
              <a:ext uri="{FF2B5EF4-FFF2-40B4-BE49-F238E27FC236}">
                <a16:creationId xmlns="" xmlns:a16="http://schemas.microsoft.com/office/drawing/2014/main" id="{7220FF2A-9AD0-4C7A-AD3A-C8452D32007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8938" y="695325"/>
            <a:ext cx="60801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ext Box 2">
            <a:extLst>
              <a:ext uri="{FF2B5EF4-FFF2-40B4-BE49-F238E27FC236}">
                <a16:creationId xmlns="" xmlns:a16="http://schemas.microsoft.com/office/drawing/2014/main" id="{2399561F-500D-4FDA-93AD-0376FC60C1A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2799" cy="4111200"/>
          </a:xfrm>
          <a:noFill/>
          <a:ln>
            <a:noFill/>
          </a:ln>
        </p:spPr>
        <p:txBody>
          <a:bodyPr wrap="none" lIns="90000" tIns="45000" rIns="90000" bIns="45000" anchor="ctr">
            <a:noAutofit/>
          </a:bodyPr>
          <a:lstStyle/>
          <a:p>
            <a:pPr lvl="0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9961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="" xmlns:a16="http://schemas.microsoft.com/office/drawing/2014/main" id="{DCA207BB-310B-4178-A307-2843D899BD34}"/>
              </a:ext>
            </a:extLst>
          </p:cNvPr>
          <p:cNvSpPr txBox="1">
            <a:spLocks noGrp="1"/>
          </p:cNvSpPr>
          <p:nvPr/>
        </p:nvSpPr>
        <p:spPr>
          <a:xfrm>
            <a:off x="3884613" y="0"/>
            <a:ext cx="2971800" cy="458788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FB5DC-4393-470C-8C12-367F65A52D7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="" xmlns:a16="http://schemas.microsoft.com/office/drawing/2014/main" id="{15F6219F-DD47-45C3-9A22-CBA4D1F90B0D}"/>
              </a:ext>
            </a:extLst>
          </p:cNvPr>
          <p:cNvSpPr txBox="1">
            <a:spLocks noGrp="1"/>
          </p:cNvSpPr>
          <p:nvPr/>
        </p:nvSpPr>
        <p:spPr>
          <a:xfrm>
            <a:off x="3881880" y="8686800"/>
            <a:ext cx="2975760" cy="456839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3C1BEF-3AAC-4F4F-9D57-92863823C913}" type="slidenum">
              <a:rPr kumimoji="0" lang="pt-BR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="" xmlns:a16="http://schemas.microsoft.com/office/drawing/2014/main" id="{2F8C5788-D79D-4D46-9CC5-162F457AC4E4}"/>
              </a:ext>
            </a:extLst>
          </p:cNvPr>
          <p:cNvSpPr txBox="1">
            <a:spLocks noGrp="1"/>
          </p:cNvSpPr>
          <p:nvPr/>
        </p:nvSpPr>
        <p:spPr>
          <a:xfrm>
            <a:off x="3881880" y="8686800"/>
            <a:ext cx="2975760" cy="456839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0724CA-AF07-436A-80E0-4896FCA9F12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61353AFA-0C39-4997-8BAD-66BAEF1B751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7000" y="694800"/>
            <a:ext cx="6083640" cy="342863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5363E140-31F1-4D33-B68A-57DB2B6C544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63617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="" xmlns:a16="http://schemas.microsoft.com/office/drawing/2014/main" id="{2A53AD43-7A3B-4E9C-8FAB-C2367860947F}"/>
              </a:ext>
            </a:extLst>
          </p:cNvPr>
          <p:cNvSpPr txBox="1">
            <a:spLocks noGrp="1"/>
          </p:cNvSpPr>
          <p:nvPr/>
        </p:nvSpPr>
        <p:spPr>
          <a:xfrm>
            <a:off x="3884613" y="0"/>
            <a:ext cx="2971800" cy="458788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FB5DC-4393-470C-8C12-367F65A52D7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="" xmlns:a16="http://schemas.microsoft.com/office/drawing/2014/main" id="{DA3E00BB-D7EB-49C9-BFF2-9789D69E2655}"/>
              </a:ext>
            </a:extLst>
          </p:cNvPr>
          <p:cNvSpPr txBox="1">
            <a:spLocks noGrp="1"/>
          </p:cNvSpPr>
          <p:nvPr/>
        </p:nvSpPr>
        <p:spPr>
          <a:xfrm>
            <a:off x="3881880" y="8686800"/>
            <a:ext cx="2975760" cy="456839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CFE1D-9A47-45BA-9C41-9F2B760B65A7}" type="slidenum">
              <a:rPr kumimoji="0" lang="pt-BR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="" xmlns:a16="http://schemas.microsoft.com/office/drawing/2014/main" id="{E7B8A61E-C673-46AA-A8DA-3E1C51C57B4D}"/>
              </a:ext>
            </a:extLst>
          </p:cNvPr>
          <p:cNvSpPr txBox="1">
            <a:spLocks noGrp="1"/>
          </p:cNvSpPr>
          <p:nvPr/>
        </p:nvSpPr>
        <p:spPr>
          <a:xfrm>
            <a:off x="3881880" y="8686800"/>
            <a:ext cx="2975760" cy="456839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CBBB3D-67DD-4F29-9395-12A8154FAF1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719461CC-511E-4F21-B4FC-6A6E51AAE6F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8938" y="695325"/>
            <a:ext cx="60801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97614217-24AD-4F1F-822D-87848BA45AD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  <a:noFill/>
          <a:ln>
            <a:noFill/>
          </a:ln>
        </p:spPr>
        <p:txBody>
          <a:bodyPr lIns="0" tIns="0" rIns="0" bIns="0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63160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="" xmlns:a16="http://schemas.microsoft.com/office/drawing/2014/main" id="{C76CD764-4AF0-4BA9-B7EA-C42A7C319B2F}"/>
              </a:ext>
            </a:extLst>
          </p:cNvPr>
          <p:cNvSpPr txBox="1">
            <a:spLocks noGrp="1"/>
          </p:cNvSpPr>
          <p:nvPr/>
        </p:nvSpPr>
        <p:spPr>
          <a:xfrm>
            <a:off x="3884613" y="0"/>
            <a:ext cx="2971800" cy="458788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FB5DC-4393-470C-8C12-367F65A52D7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="" xmlns:a16="http://schemas.microsoft.com/office/drawing/2014/main" id="{97298655-795E-4155-8711-0071A693B4F0}"/>
              </a:ext>
            </a:extLst>
          </p:cNvPr>
          <p:cNvSpPr txBox="1">
            <a:spLocks noGrp="1"/>
          </p:cNvSpPr>
          <p:nvPr/>
        </p:nvSpPr>
        <p:spPr>
          <a:xfrm>
            <a:off x="3881880" y="8686800"/>
            <a:ext cx="2975760" cy="456839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7547F1-6324-4772-8F8C-5026DD70DD36}" type="slidenum">
              <a:rPr kumimoji="0" lang="pt-BR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="" xmlns:a16="http://schemas.microsoft.com/office/drawing/2014/main" id="{916FEF8D-61E7-43FB-8A53-3360D124B85B}"/>
              </a:ext>
            </a:extLst>
          </p:cNvPr>
          <p:cNvSpPr txBox="1">
            <a:spLocks noGrp="1"/>
          </p:cNvSpPr>
          <p:nvPr/>
        </p:nvSpPr>
        <p:spPr>
          <a:xfrm>
            <a:off x="3881880" y="8686800"/>
            <a:ext cx="2975760" cy="456839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534DCB-256A-4BC1-B591-C305795DC13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29700252-7D12-4B39-8FEF-5E73D5A48D1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7000" y="694800"/>
            <a:ext cx="6083640" cy="342863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6F893274-04B7-4198-AB4E-62A5F098F30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75542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="" xmlns:a16="http://schemas.microsoft.com/office/drawing/2014/main" id="{989AB040-CC7A-48B7-832D-D44CC062F859}"/>
              </a:ext>
            </a:extLst>
          </p:cNvPr>
          <p:cNvSpPr txBox="1">
            <a:spLocks noGrp="1"/>
          </p:cNvSpPr>
          <p:nvPr/>
        </p:nvSpPr>
        <p:spPr>
          <a:xfrm>
            <a:off x="3884613" y="0"/>
            <a:ext cx="2971800" cy="458788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FB5DC-4393-470C-8C12-367F65A52D7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="" xmlns:a16="http://schemas.microsoft.com/office/drawing/2014/main" id="{A4163BD0-E578-4139-A717-8539B44EDAFC}"/>
              </a:ext>
            </a:extLst>
          </p:cNvPr>
          <p:cNvSpPr txBox="1">
            <a:spLocks noGrp="1"/>
          </p:cNvSpPr>
          <p:nvPr/>
        </p:nvSpPr>
        <p:spPr>
          <a:xfrm>
            <a:off x="3881880" y="8686800"/>
            <a:ext cx="2975760" cy="456839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7F984-3FA0-42D5-8308-33E928EB0CEF}" type="slidenum">
              <a:rPr kumimoji="0" lang="pt-BR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="" xmlns:a16="http://schemas.microsoft.com/office/drawing/2014/main" id="{FED511AB-110D-40D2-89AB-423E66732A8E}"/>
              </a:ext>
            </a:extLst>
          </p:cNvPr>
          <p:cNvSpPr txBox="1">
            <a:spLocks noGrp="1"/>
          </p:cNvSpPr>
          <p:nvPr/>
        </p:nvSpPr>
        <p:spPr>
          <a:xfrm>
            <a:off x="3881880" y="8686800"/>
            <a:ext cx="2975760" cy="456839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C28DA5-4655-4757-80EB-5856DA4F881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A532A262-B7A2-44C5-A3DC-20F8AA6D699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8938" y="695325"/>
            <a:ext cx="60801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A06D647D-B291-43BD-8D14-EE0778350E4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  <a:noFill/>
          <a:ln>
            <a:noFill/>
          </a:ln>
        </p:spPr>
        <p:txBody>
          <a:bodyPr lIns="0" tIns="0" rIns="0" bIns="0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7651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="" xmlns:a16="http://schemas.microsoft.com/office/drawing/2014/main" id="{853EC394-6D9D-4C4D-89D6-224F418491A7}"/>
              </a:ext>
            </a:extLst>
          </p:cNvPr>
          <p:cNvSpPr txBox="1">
            <a:spLocks noGrp="1"/>
          </p:cNvSpPr>
          <p:nvPr/>
        </p:nvSpPr>
        <p:spPr>
          <a:xfrm>
            <a:off x="3884613" y="0"/>
            <a:ext cx="2971800" cy="458788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FB5DC-4393-470C-8C12-367F65A52D7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="" xmlns:a16="http://schemas.microsoft.com/office/drawing/2014/main" id="{7F3FF303-DD72-4437-AB85-5E1AB81DB789}"/>
              </a:ext>
            </a:extLst>
          </p:cNvPr>
          <p:cNvSpPr txBox="1">
            <a:spLocks noGrp="1"/>
          </p:cNvSpPr>
          <p:nvPr/>
        </p:nvSpPr>
        <p:spPr>
          <a:xfrm>
            <a:off x="3881880" y="8686800"/>
            <a:ext cx="2975760" cy="456839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5B75FD-57BD-4647-82D0-FDEEE2CDC9C5}" type="slidenum">
              <a:rPr kumimoji="0" lang="pt-BR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="" xmlns:a16="http://schemas.microsoft.com/office/drawing/2014/main" id="{869FA341-0C07-4265-AC80-64C82B6123E5}"/>
              </a:ext>
            </a:extLst>
          </p:cNvPr>
          <p:cNvSpPr txBox="1">
            <a:spLocks noGrp="1"/>
          </p:cNvSpPr>
          <p:nvPr/>
        </p:nvSpPr>
        <p:spPr>
          <a:xfrm>
            <a:off x="3881880" y="8686800"/>
            <a:ext cx="2975760" cy="456839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D478E-77EC-4930-AAD4-94F34770078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BC73577E-F2C5-4E13-9193-49587E08C67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8938" y="695325"/>
            <a:ext cx="60801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25D132AA-842E-4978-A1B6-B06ABD86110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  <a:noFill/>
          <a:ln>
            <a:noFill/>
          </a:ln>
        </p:spPr>
        <p:txBody>
          <a:bodyPr lIns="0" tIns="0" rIns="0" bIns="0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03422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="" xmlns:a16="http://schemas.microsoft.com/office/drawing/2014/main" id="{9F135813-45D5-42BB-8B27-134A1C877BE7}"/>
              </a:ext>
            </a:extLst>
          </p:cNvPr>
          <p:cNvSpPr txBox="1">
            <a:spLocks noGrp="1"/>
          </p:cNvSpPr>
          <p:nvPr/>
        </p:nvSpPr>
        <p:spPr>
          <a:xfrm>
            <a:off x="3884613" y="0"/>
            <a:ext cx="2971800" cy="458788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FB5DC-4393-470C-8C12-367F65A52D7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="" xmlns:a16="http://schemas.microsoft.com/office/drawing/2014/main" id="{C8F8DB9A-561F-4642-A007-8916BA14FC65}"/>
              </a:ext>
            </a:extLst>
          </p:cNvPr>
          <p:cNvSpPr txBox="1">
            <a:spLocks noGrp="1"/>
          </p:cNvSpPr>
          <p:nvPr/>
        </p:nvSpPr>
        <p:spPr>
          <a:xfrm>
            <a:off x="3881880" y="8686800"/>
            <a:ext cx="2975760" cy="456839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8561A-2941-4A3B-9481-F360917671A9}" type="slidenum">
              <a:rPr kumimoji="0" lang="pt-BR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="" xmlns:a16="http://schemas.microsoft.com/office/drawing/2014/main" id="{6EEA2B80-ED70-49ED-9FDD-7DBBCF42CAF8}"/>
              </a:ext>
            </a:extLst>
          </p:cNvPr>
          <p:cNvSpPr txBox="1">
            <a:spLocks noGrp="1"/>
          </p:cNvSpPr>
          <p:nvPr/>
        </p:nvSpPr>
        <p:spPr>
          <a:xfrm>
            <a:off x="3881880" y="8686800"/>
            <a:ext cx="2975760" cy="456839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3505AE-02F7-4FE6-9485-9D17B22D18E7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CF3AB3DE-4D27-4204-95EF-6131CB3B944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8938" y="695325"/>
            <a:ext cx="60801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69837036-9DF9-4775-9F84-951D134AA3E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  <a:noFill/>
          <a:ln>
            <a:noFill/>
          </a:ln>
        </p:spPr>
        <p:txBody>
          <a:bodyPr lIns="0" tIns="0" rIns="0" bIns="0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8427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="" xmlns:a16="http://schemas.microsoft.com/office/drawing/2014/main" id="{7AB2AD84-BD52-4E3C-A9B3-5723DD1CEED4}"/>
              </a:ext>
            </a:extLst>
          </p:cNvPr>
          <p:cNvSpPr txBox="1">
            <a:spLocks noGrp="1"/>
          </p:cNvSpPr>
          <p:nvPr/>
        </p:nvSpPr>
        <p:spPr>
          <a:xfrm>
            <a:off x="3884613" y="0"/>
            <a:ext cx="2971800" cy="458788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FB5DC-4393-470C-8C12-367F65A52D7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="" xmlns:a16="http://schemas.microsoft.com/office/drawing/2014/main" id="{F2239FD9-5122-4D73-82C9-C10A94A0B96A}"/>
              </a:ext>
            </a:extLst>
          </p:cNvPr>
          <p:cNvSpPr txBox="1">
            <a:spLocks noGrp="1"/>
          </p:cNvSpPr>
          <p:nvPr/>
        </p:nvSpPr>
        <p:spPr>
          <a:xfrm>
            <a:off x="3881880" y="8686800"/>
            <a:ext cx="2975760" cy="456839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4ED412-8B98-4320-A1E8-178761790CB0}" type="slidenum">
              <a:rPr kumimoji="0" lang="pt-BR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="" xmlns:a16="http://schemas.microsoft.com/office/drawing/2014/main" id="{6A5EBFD0-53F5-497A-8F93-22289290307A}"/>
              </a:ext>
            </a:extLst>
          </p:cNvPr>
          <p:cNvSpPr txBox="1">
            <a:spLocks noGrp="1"/>
          </p:cNvSpPr>
          <p:nvPr/>
        </p:nvSpPr>
        <p:spPr>
          <a:xfrm>
            <a:off x="3881880" y="8686800"/>
            <a:ext cx="2975760" cy="456839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8A739-FE64-4948-BDA6-3E8954386497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C870083A-C22C-4016-AB32-9BCFCA6CA2C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8938" y="695325"/>
            <a:ext cx="60801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C2DFCF8D-EA59-4412-A35D-D7E6CBCF993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47605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="" xmlns:a16="http://schemas.microsoft.com/office/drawing/2014/main" id="{6B776063-AA36-489C-8658-4C691BBEA3F8}"/>
              </a:ext>
            </a:extLst>
          </p:cNvPr>
          <p:cNvSpPr txBox="1">
            <a:spLocks noGrp="1"/>
          </p:cNvSpPr>
          <p:nvPr/>
        </p:nvSpPr>
        <p:spPr>
          <a:xfrm>
            <a:off x="3884613" y="0"/>
            <a:ext cx="2971800" cy="458788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FB5DC-4393-470C-8C12-367F65A52D7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="" xmlns:a16="http://schemas.microsoft.com/office/drawing/2014/main" id="{2CD932A4-9A55-44AB-BC5A-4F1DC6ACA0A4}"/>
              </a:ext>
            </a:extLst>
          </p:cNvPr>
          <p:cNvSpPr txBox="1">
            <a:spLocks noGrp="1"/>
          </p:cNvSpPr>
          <p:nvPr/>
        </p:nvSpPr>
        <p:spPr>
          <a:xfrm>
            <a:off x="3881880" y="8686800"/>
            <a:ext cx="2975760" cy="456839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329CC9-CDD8-4C81-A6E0-3168956F025D}" type="slidenum">
              <a:rPr kumimoji="0" lang="pt-BR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="" xmlns:a16="http://schemas.microsoft.com/office/drawing/2014/main" id="{DB35AABC-C366-44E2-BD4E-A4EF60ED31F2}"/>
              </a:ext>
            </a:extLst>
          </p:cNvPr>
          <p:cNvSpPr txBox="1">
            <a:spLocks noGrp="1"/>
          </p:cNvSpPr>
          <p:nvPr/>
        </p:nvSpPr>
        <p:spPr>
          <a:xfrm>
            <a:off x="3881880" y="8686800"/>
            <a:ext cx="2975760" cy="456839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C70AD-8F4B-4053-9F10-6E31BE24251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2D07FD46-9B16-4A09-90E0-222A05DC5DA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8938" y="695325"/>
            <a:ext cx="60801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8A82BC6C-870B-407D-A71B-E0E39683A98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  <a:noFill/>
          <a:ln>
            <a:noFill/>
          </a:ln>
        </p:spPr>
        <p:txBody>
          <a:bodyPr lIns="0" tIns="0" rIns="0" bIns="0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93234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="" xmlns:a16="http://schemas.microsoft.com/office/drawing/2014/main" id="{9766E846-E43B-42A6-9FC7-9C41E347C5E9}"/>
              </a:ext>
            </a:extLst>
          </p:cNvPr>
          <p:cNvSpPr txBox="1">
            <a:spLocks noGrp="1"/>
          </p:cNvSpPr>
          <p:nvPr/>
        </p:nvSpPr>
        <p:spPr>
          <a:xfrm>
            <a:off x="3884613" y="0"/>
            <a:ext cx="2971800" cy="458788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FB5DC-4393-470C-8C12-367F65A52D7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="" xmlns:a16="http://schemas.microsoft.com/office/drawing/2014/main" id="{C54AAB8D-E31F-4643-A354-4F7CE27533DC}"/>
              </a:ext>
            </a:extLst>
          </p:cNvPr>
          <p:cNvSpPr txBox="1">
            <a:spLocks noGrp="1"/>
          </p:cNvSpPr>
          <p:nvPr/>
        </p:nvSpPr>
        <p:spPr>
          <a:xfrm>
            <a:off x="3881880" y="8686800"/>
            <a:ext cx="2975760" cy="456839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ECB9B-0FE7-4B95-9E56-6B99AA68CDB7}" type="slidenum">
              <a:rPr kumimoji="0" lang="pt-BR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="" xmlns:a16="http://schemas.microsoft.com/office/drawing/2014/main" id="{FDF00777-D6A9-46F9-AE75-0E37DE2432C5}"/>
              </a:ext>
            </a:extLst>
          </p:cNvPr>
          <p:cNvSpPr txBox="1">
            <a:spLocks noGrp="1"/>
          </p:cNvSpPr>
          <p:nvPr/>
        </p:nvSpPr>
        <p:spPr>
          <a:xfrm>
            <a:off x="3881880" y="8686800"/>
            <a:ext cx="2975760" cy="456839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6E374-755C-4DF5-B2BF-61922738A2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BBC8984C-E5A1-419C-9223-59F17F89DA4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8938" y="695325"/>
            <a:ext cx="60801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0497346D-7827-41B3-9D76-96C5FF5361F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96089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="" xmlns:a16="http://schemas.microsoft.com/office/drawing/2014/main" id="{21827C8F-B82B-472F-8F44-3F7340016EF4}"/>
              </a:ext>
            </a:extLst>
          </p:cNvPr>
          <p:cNvSpPr txBox="1">
            <a:spLocks noGrp="1"/>
          </p:cNvSpPr>
          <p:nvPr/>
        </p:nvSpPr>
        <p:spPr>
          <a:xfrm>
            <a:off x="3884613" y="0"/>
            <a:ext cx="2971800" cy="458788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FB5DC-4393-470C-8C12-367F65A52D7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="" xmlns:a16="http://schemas.microsoft.com/office/drawing/2014/main" id="{79B6B734-F63A-46A2-9C9C-6DC649342BD6}"/>
              </a:ext>
            </a:extLst>
          </p:cNvPr>
          <p:cNvSpPr txBox="1">
            <a:spLocks noGrp="1"/>
          </p:cNvSpPr>
          <p:nvPr/>
        </p:nvSpPr>
        <p:spPr>
          <a:xfrm>
            <a:off x="3881880" y="8686800"/>
            <a:ext cx="2975760" cy="456839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7F2328-E98B-4286-8A5A-5193B0C778C6}" type="slidenum">
              <a:rPr kumimoji="0" lang="pt-BR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="" xmlns:a16="http://schemas.microsoft.com/office/drawing/2014/main" id="{2B821F16-2F3B-4046-851A-0E86882561F7}"/>
              </a:ext>
            </a:extLst>
          </p:cNvPr>
          <p:cNvSpPr txBox="1">
            <a:spLocks noGrp="1"/>
          </p:cNvSpPr>
          <p:nvPr/>
        </p:nvSpPr>
        <p:spPr>
          <a:xfrm>
            <a:off x="3881880" y="8686800"/>
            <a:ext cx="2975760" cy="456839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858FD5-ABC2-47E9-B25A-AAF1810E72D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568388D1-CE0D-4E27-AE63-EE0ED1BB25F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8938" y="695325"/>
            <a:ext cx="60801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87F44598-5087-4DF7-A81F-F06EFA2915E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  <a:noFill/>
          <a:ln>
            <a:noFill/>
          </a:ln>
        </p:spPr>
        <p:txBody>
          <a:bodyPr lIns="0" tIns="0" rIns="0" bIns="0"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10293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="" xmlns:a16="http://schemas.microsoft.com/office/drawing/2014/main" id="{33D9588E-943D-4481-A75C-B294A8E78363}"/>
              </a:ext>
            </a:extLst>
          </p:cNvPr>
          <p:cNvSpPr txBox="1">
            <a:spLocks noGrp="1"/>
          </p:cNvSpPr>
          <p:nvPr/>
        </p:nvSpPr>
        <p:spPr>
          <a:xfrm>
            <a:off x="3884613" y="0"/>
            <a:ext cx="2971800" cy="458788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FB5DC-4393-470C-8C12-367F65A52D7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="" xmlns:a16="http://schemas.microsoft.com/office/drawing/2014/main" id="{69F3ADD9-D033-47EF-A3C1-75201D069A53}"/>
              </a:ext>
            </a:extLst>
          </p:cNvPr>
          <p:cNvSpPr txBox="1">
            <a:spLocks noGrp="1"/>
          </p:cNvSpPr>
          <p:nvPr/>
        </p:nvSpPr>
        <p:spPr>
          <a:xfrm>
            <a:off x="3881880" y="8686800"/>
            <a:ext cx="2975760" cy="456839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103F9A-5C8F-4434-A2C9-1C4B35CCFEEC}" type="slidenum">
              <a:rPr kumimoji="0" lang="pt-BR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="" xmlns:a16="http://schemas.microsoft.com/office/drawing/2014/main" id="{DF16F7CB-6FAD-4AF4-87BE-B6CD03B7DB1D}"/>
              </a:ext>
            </a:extLst>
          </p:cNvPr>
          <p:cNvSpPr txBox="1">
            <a:spLocks noGrp="1"/>
          </p:cNvSpPr>
          <p:nvPr/>
        </p:nvSpPr>
        <p:spPr>
          <a:xfrm>
            <a:off x="3881880" y="8686800"/>
            <a:ext cx="2975760" cy="456839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E4E95E-A808-479B-9B04-3659EFC1136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9E00C6DB-5684-4633-8123-5829C57F4D1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8938" y="695325"/>
            <a:ext cx="60801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AEB37344-C0A1-4447-8543-95C0A6E744F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43080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="" xmlns:a16="http://schemas.microsoft.com/office/drawing/2014/main" id="{1856A295-3EAE-41A8-B8ED-A7659EC81186}"/>
              </a:ext>
            </a:extLst>
          </p:cNvPr>
          <p:cNvSpPr txBox="1">
            <a:spLocks noGrp="1"/>
          </p:cNvSpPr>
          <p:nvPr/>
        </p:nvSpPr>
        <p:spPr>
          <a:xfrm>
            <a:off x="3884613" y="0"/>
            <a:ext cx="2971800" cy="458788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FB5DC-4393-470C-8C12-367F65A52D7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="" xmlns:a16="http://schemas.microsoft.com/office/drawing/2014/main" id="{F9776595-8F3B-4A98-B4D8-62EF3FA5305C}"/>
              </a:ext>
            </a:extLst>
          </p:cNvPr>
          <p:cNvSpPr txBox="1">
            <a:spLocks noGrp="1"/>
          </p:cNvSpPr>
          <p:nvPr/>
        </p:nvSpPr>
        <p:spPr>
          <a:xfrm>
            <a:off x="3881880" y="8686800"/>
            <a:ext cx="2975760" cy="456839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E6135C-90B1-4077-BA17-4267F213E250}" type="slidenum">
              <a:rPr kumimoji="0" lang="pt-BR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="" xmlns:a16="http://schemas.microsoft.com/office/drawing/2014/main" id="{2CB6828C-48FC-4124-86B5-D6EEBAD3ABB4}"/>
              </a:ext>
            </a:extLst>
          </p:cNvPr>
          <p:cNvSpPr txBox="1">
            <a:spLocks noGrp="1"/>
          </p:cNvSpPr>
          <p:nvPr/>
        </p:nvSpPr>
        <p:spPr>
          <a:xfrm>
            <a:off x="3881880" y="8686800"/>
            <a:ext cx="2975760" cy="456839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17C0F-07AD-4279-A991-2292D778E38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7DD990DF-59D0-4DF6-BF91-C0339DCB063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7000" y="694800"/>
            <a:ext cx="6083640" cy="342863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499A9D22-93A1-41C2-8573-EEC9C406EDE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87471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="" xmlns:a16="http://schemas.microsoft.com/office/drawing/2014/main" id="{2B16C711-EFD5-4160-A408-F999B67357AE}"/>
              </a:ext>
            </a:extLst>
          </p:cNvPr>
          <p:cNvSpPr txBox="1">
            <a:spLocks noGrp="1"/>
          </p:cNvSpPr>
          <p:nvPr/>
        </p:nvSpPr>
        <p:spPr>
          <a:xfrm>
            <a:off x="3884613" y="0"/>
            <a:ext cx="2971800" cy="458788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FB5DC-4393-470C-8C12-367F65A52D7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="" xmlns:a16="http://schemas.microsoft.com/office/drawing/2014/main" id="{943F4F8C-9EC3-449A-B905-733099BFB60F}"/>
              </a:ext>
            </a:extLst>
          </p:cNvPr>
          <p:cNvSpPr txBox="1">
            <a:spLocks noGrp="1"/>
          </p:cNvSpPr>
          <p:nvPr/>
        </p:nvSpPr>
        <p:spPr>
          <a:xfrm>
            <a:off x="3881880" y="8686800"/>
            <a:ext cx="2975760" cy="456839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F14967-2E42-479E-B5C0-DD161E51B8EF}" type="slidenum">
              <a:rPr kumimoji="0" lang="pt-BR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="" xmlns:a16="http://schemas.microsoft.com/office/drawing/2014/main" id="{0EBAF5C5-7250-43B9-BC03-98558E3E90BD}"/>
              </a:ext>
            </a:extLst>
          </p:cNvPr>
          <p:cNvSpPr txBox="1">
            <a:spLocks noGrp="1"/>
          </p:cNvSpPr>
          <p:nvPr/>
        </p:nvSpPr>
        <p:spPr>
          <a:xfrm>
            <a:off x="3881880" y="8686800"/>
            <a:ext cx="2975760" cy="456839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3068E-0D64-44AD-9685-CF3DF6BA968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EB9915C3-18FD-43BF-850D-E64403672B5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8938" y="695325"/>
            <a:ext cx="60801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26AC9272-64D3-41D8-876C-98F52FAA040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  <a:noFill/>
          <a:ln>
            <a:noFill/>
          </a:ln>
        </p:spPr>
        <p:txBody>
          <a:bodyPr lIns="0" tIns="0" rIns="0" bIns="0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23908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="" xmlns:a16="http://schemas.microsoft.com/office/drawing/2014/main" id="{75E6CBF8-DE0F-40F0-9FCE-B0B949970FB9}"/>
              </a:ext>
            </a:extLst>
          </p:cNvPr>
          <p:cNvSpPr txBox="1">
            <a:spLocks noGrp="1"/>
          </p:cNvSpPr>
          <p:nvPr/>
        </p:nvSpPr>
        <p:spPr>
          <a:xfrm>
            <a:off x="3884613" y="0"/>
            <a:ext cx="2971800" cy="458788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FB5DC-4393-470C-8C12-367F65A52D7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="" xmlns:a16="http://schemas.microsoft.com/office/drawing/2014/main" id="{A3AEBB73-08C7-4064-885E-C0E1824E590C}"/>
              </a:ext>
            </a:extLst>
          </p:cNvPr>
          <p:cNvSpPr txBox="1">
            <a:spLocks noGrp="1"/>
          </p:cNvSpPr>
          <p:nvPr/>
        </p:nvSpPr>
        <p:spPr>
          <a:xfrm>
            <a:off x="3881880" y="8686800"/>
            <a:ext cx="2975760" cy="456839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D147FE-7233-4578-83CF-30AF83DB7193}" type="slidenum">
              <a:rPr kumimoji="0" lang="pt-BR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="" xmlns:a16="http://schemas.microsoft.com/office/drawing/2014/main" id="{EAB6DDD7-B778-446A-8E9A-91B5E533F5D1}"/>
              </a:ext>
            </a:extLst>
          </p:cNvPr>
          <p:cNvSpPr txBox="1">
            <a:spLocks noGrp="1"/>
          </p:cNvSpPr>
          <p:nvPr/>
        </p:nvSpPr>
        <p:spPr>
          <a:xfrm>
            <a:off x="3881880" y="8686800"/>
            <a:ext cx="2975760" cy="456839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2A93B8-B662-4370-96F8-EBC648D451A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8C279F92-34F8-4E67-9B2C-353C1434073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7000" y="694800"/>
            <a:ext cx="6083640" cy="342863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972B1EF4-86D1-48DA-9D0B-55875280725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  <a:noFill/>
          <a:ln>
            <a:noFill/>
          </a:ln>
        </p:spPr>
        <p:txBody>
          <a:bodyPr lIns="0" tIns="0" rIns="0" bIns="0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41421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="" xmlns:a16="http://schemas.microsoft.com/office/drawing/2014/main" id="{A0D4F5EA-C7F8-420D-8A79-8217E4A3CE24}"/>
              </a:ext>
            </a:extLst>
          </p:cNvPr>
          <p:cNvSpPr txBox="1">
            <a:spLocks noGrp="1"/>
          </p:cNvSpPr>
          <p:nvPr/>
        </p:nvSpPr>
        <p:spPr>
          <a:xfrm>
            <a:off x="3884613" y="0"/>
            <a:ext cx="2971800" cy="458788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FB5DC-4393-470C-8C12-367F65A52D7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="" xmlns:a16="http://schemas.microsoft.com/office/drawing/2014/main" id="{6944AA61-6E45-40C1-88A1-301793E646F3}"/>
              </a:ext>
            </a:extLst>
          </p:cNvPr>
          <p:cNvSpPr txBox="1">
            <a:spLocks noGrp="1"/>
          </p:cNvSpPr>
          <p:nvPr/>
        </p:nvSpPr>
        <p:spPr>
          <a:xfrm>
            <a:off x="3881880" y="8686800"/>
            <a:ext cx="2975760" cy="456839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546DC0-B56D-47DD-B8A4-E359ED20B575}" type="slidenum">
              <a:rPr kumimoji="0" lang="pt-BR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="" xmlns:a16="http://schemas.microsoft.com/office/drawing/2014/main" id="{E6640D51-C617-4A59-A2F2-2295DB32AC67}"/>
              </a:ext>
            </a:extLst>
          </p:cNvPr>
          <p:cNvSpPr txBox="1">
            <a:spLocks noGrp="1"/>
          </p:cNvSpPr>
          <p:nvPr/>
        </p:nvSpPr>
        <p:spPr>
          <a:xfrm>
            <a:off x="3881880" y="8686800"/>
            <a:ext cx="2975760" cy="456839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1727F2-36F0-4D17-A17D-60A2B304D97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EE2DAE7B-02D3-4D80-A1E5-65A5613BC0B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7000" y="694800"/>
            <a:ext cx="6083640" cy="342863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71BF518D-CA72-45AE-BFAF-BE8B607FE55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94865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="" xmlns:a16="http://schemas.microsoft.com/office/drawing/2014/main" id="{1862D48A-919F-460C-B7A9-ABF1E100340E}"/>
              </a:ext>
            </a:extLst>
          </p:cNvPr>
          <p:cNvSpPr txBox="1">
            <a:spLocks noGrp="1"/>
          </p:cNvSpPr>
          <p:nvPr/>
        </p:nvSpPr>
        <p:spPr>
          <a:xfrm>
            <a:off x="3884613" y="0"/>
            <a:ext cx="2971800" cy="458788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FB5DC-4393-470C-8C12-367F65A52D7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="" xmlns:a16="http://schemas.microsoft.com/office/drawing/2014/main" id="{43E7656F-85CC-49F5-B8B3-268A96B96184}"/>
              </a:ext>
            </a:extLst>
          </p:cNvPr>
          <p:cNvSpPr txBox="1">
            <a:spLocks noGrp="1"/>
          </p:cNvSpPr>
          <p:nvPr/>
        </p:nvSpPr>
        <p:spPr>
          <a:xfrm>
            <a:off x="3881880" y="8686800"/>
            <a:ext cx="2975760" cy="456839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AD8C1-5D7D-4CF5-B43F-3D46B1FBEADB}" type="slidenum">
              <a:rPr kumimoji="0" lang="pt-BR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="" xmlns:a16="http://schemas.microsoft.com/office/drawing/2014/main" id="{8EE40BD9-73C1-42C7-924F-E91132F3C998}"/>
              </a:ext>
            </a:extLst>
          </p:cNvPr>
          <p:cNvSpPr txBox="1">
            <a:spLocks noGrp="1"/>
          </p:cNvSpPr>
          <p:nvPr/>
        </p:nvSpPr>
        <p:spPr>
          <a:xfrm>
            <a:off x="3881880" y="8686800"/>
            <a:ext cx="2975760" cy="456839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EC600C-E042-464B-8963-01B3A6B7ABA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" name="Text Box 1">
            <a:extLst>
              <a:ext uri="{FF2B5EF4-FFF2-40B4-BE49-F238E27FC236}">
                <a16:creationId xmlns="" xmlns:a16="http://schemas.microsoft.com/office/drawing/2014/main" id="{F61B2A45-0864-4B5B-BBC2-5A9D5BCAC67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8938" y="695325"/>
            <a:ext cx="60801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Text Box 2">
            <a:extLst>
              <a:ext uri="{FF2B5EF4-FFF2-40B4-BE49-F238E27FC236}">
                <a16:creationId xmlns="" xmlns:a16="http://schemas.microsoft.com/office/drawing/2014/main" id="{11A69CD3-BB92-46A8-BF3A-572FA9E6E60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2799" cy="4111200"/>
          </a:xfrm>
          <a:noFill/>
          <a:ln>
            <a:noFill/>
          </a:ln>
        </p:spPr>
        <p:txBody>
          <a:bodyPr wrap="none" lIns="90000" tIns="45000" rIns="90000" bIns="45000" anchor="ctr">
            <a:noAutofit/>
          </a:bodyPr>
          <a:lstStyle/>
          <a:p>
            <a:pPr lvl="0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7980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="" xmlns:a16="http://schemas.microsoft.com/office/drawing/2014/main" id="{E1E12364-9CAA-4463-B0C0-1E644CE525F8}"/>
              </a:ext>
            </a:extLst>
          </p:cNvPr>
          <p:cNvSpPr txBox="1">
            <a:spLocks noGrp="1"/>
          </p:cNvSpPr>
          <p:nvPr/>
        </p:nvSpPr>
        <p:spPr>
          <a:xfrm>
            <a:off x="3884613" y="0"/>
            <a:ext cx="2971800" cy="458788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FB5DC-4393-470C-8C12-367F65A52D7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="" xmlns:a16="http://schemas.microsoft.com/office/drawing/2014/main" id="{44CFF99E-46BE-4BB8-B4C7-6609B5B843F9}"/>
              </a:ext>
            </a:extLst>
          </p:cNvPr>
          <p:cNvSpPr txBox="1">
            <a:spLocks noGrp="1"/>
          </p:cNvSpPr>
          <p:nvPr/>
        </p:nvSpPr>
        <p:spPr>
          <a:xfrm>
            <a:off x="3881880" y="8686800"/>
            <a:ext cx="2975760" cy="456839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C156FE-267D-450B-A9FD-1935B434B152}" type="slidenum">
              <a:rPr kumimoji="0" lang="pt-BR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="" xmlns:a16="http://schemas.microsoft.com/office/drawing/2014/main" id="{B88B8C2F-B3FF-46E7-9F59-F177693235C2}"/>
              </a:ext>
            </a:extLst>
          </p:cNvPr>
          <p:cNvSpPr txBox="1">
            <a:spLocks noGrp="1"/>
          </p:cNvSpPr>
          <p:nvPr/>
        </p:nvSpPr>
        <p:spPr>
          <a:xfrm>
            <a:off x="3881880" y="8686800"/>
            <a:ext cx="2975760" cy="456839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57D9F0-06A1-4E64-BE1E-59A1E0916C1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9A3430CB-C86A-4547-AD3D-D6CE03070B2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8938" y="695325"/>
            <a:ext cx="60801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DB65D668-CB90-4292-BD46-459DB2CDFEC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7543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="" xmlns:a16="http://schemas.microsoft.com/office/drawing/2014/main" id="{86923747-4A34-4A0E-9E80-D843BBAB96DF}"/>
              </a:ext>
            </a:extLst>
          </p:cNvPr>
          <p:cNvSpPr txBox="1">
            <a:spLocks noGrp="1"/>
          </p:cNvSpPr>
          <p:nvPr/>
        </p:nvSpPr>
        <p:spPr>
          <a:xfrm>
            <a:off x="3884613" y="0"/>
            <a:ext cx="2971800" cy="458788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FB5DC-4393-470C-8C12-367F65A52D7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="" xmlns:a16="http://schemas.microsoft.com/office/drawing/2014/main" id="{511CCAAD-3E60-419D-81EC-5C2E0B0BCE26}"/>
              </a:ext>
            </a:extLst>
          </p:cNvPr>
          <p:cNvSpPr txBox="1">
            <a:spLocks noGrp="1"/>
          </p:cNvSpPr>
          <p:nvPr/>
        </p:nvSpPr>
        <p:spPr>
          <a:xfrm>
            <a:off x="3881880" y="8686800"/>
            <a:ext cx="2975760" cy="456839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5430D7-6B11-4137-9C34-F7D961533F76}" type="slidenum">
              <a:rPr kumimoji="0" lang="pt-BR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="" xmlns:a16="http://schemas.microsoft.com/office/drawing/2014/main" id="{C34CEAB8-DFD3-4979-B163-A42077C6DD59}"/>
              </a:ext>
            </a:extLst>
          </p:cNvPr>
          <p:cNvSpPr txBox="1">
            <a:spLocks noGrp="1"/>
          </p:cNvSpPr>
          <p:nvPr/>
        </p:nvSpPr>
        <p:spPr>
          <a:xfrm>
            <a:off x="3881880" y="8686800"/>
            <a:ext cx="2975760" cy="456839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BCA66-9094-44AF-A3FC-7692E7B1F12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919A2B7D-2E64-4D70-B96D-43BE45612CE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799" y="694800"/>
            <a:ext cx="5486040" cy="342863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04109CC9-6808-4FDC-B5D2-95659252BE1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82063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="" xmlns:a16="http://schemas.microsoft.com/office/drawing/2014/main" id="{4E2B258F-1CD2-425E-8960-ACA4F1D9D337}"/>
              </a:ext>
            </a:extLst>
          </p:cNvPr>
          <p:cNvSpPr txBox="1">
            <a:spLocks noGrp="1"/>
          </p:cNvSpPr>
          <p:nvPr/>
        </p:nvSpPr>
        <p:spPr>
          <a:xfrm>
            <a:off x="3884613" y="0"/>
            <a:ext cx="2971800" cy="458788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FB5DC-4393-470C-8C12-367F65A52D7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="" xmlns:a16="http://schemas.microsoft.com/office/drawing/2014/main" id="{F6229420-6762-4E53-B8A2-96B621ED0A48}"/>
              </a:ext>
            </a:extLst>
          </p:cNvPr>
          <p:cNvSpPr txBox="1">
            <a:spLocks noGrp="1"/>
          </p:cNvSpPr>
          <p:nvPr/>
        </p:nvSpPr>
        <p:spPr>
          <a:xfrm>
            <a:off x="3881880" y="8686800"/>
            <a:ext cx="2975760" cy="456839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F6AAB-2C5B-4AF9-9DFF-6D2884B9D038}" type="slidenum">
              <a:rPr kumimoji="0" lang="pt-BR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="" xmlns:a16="http://schemas.microsoft.com/office/drawing/2014/main" id="{BF94F77E-39BB-4F42-9018-6516CA27B730}"/>
              </a:ext>
            </a:extLst>
          </p:cNvPr>
          <p:cNvSpPr txBox="1">
            <a:spLocks noGrp="1"/>
          </p:cNvSpPr>
          <p:nvPr/>
        </p:nvSpPr>
        <p:spPr>
          <a:xfrm>
            <a:off x="3881880" y="8686800"/>
            <a:ext cx="2975760" cy="456839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4203A-396E-4B97-8B76-BEBC292E3C0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AB6A466D-CC1F-4EF9-AE76-8A9CB34479D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7000" y="694800"/>
            <a:ext cx="6083640" cy="342863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E0BC7EDA-67B3-4F69-B568-716C8181C28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4290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="" xmlns:a16="http://schemas.microsoft.com/office/drawing/2014/main" id="{AC607832-F855-419F-BA20-F460DE5C6EBC}"/>
              </a:ext>
            </a:extLst>
          </p:cNvPr>
          <p:cNvSpPr txBox="1">
            <a:spLocks noGrp="1"/>
          </p:cNvSpPr>
          <p:nvPr/>
        </p:nvSpPr>
        <p:spPr>
          <a:xfrm>
            <a:off x="3884613" y="0"/>
            <a:ext cx="2971800" cy="458788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FB5DC-4393-470C-8C12-367F65A52D7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="" xmlns:a16="http://schemas.microsoft.com/office/drawing/2014/main" id="{34DD9396-2947-48EE-892A-F4CE14983227}"/>
              </a:ext>
            </a:extLst>
          </p:cNvPr>
          <p:cNvSpPr txBox="1">
            <a:spLocks noGrp="1"/>
          </p:cNvSpPr>
          <p:nvPr/>
        </p:nvSpPr>
        <p:spPr>
          <a:xfrm>
            <a:off x="3881880" y="8686800"/>
            <a:ext cx="2975760" cy="456839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3B1830-96EF-4FFD-B9BC-96B46B8506EA}" type="slidenum">
              <a:rPr kumimoji="0" lang="pt-BR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="" xmlns:a16="http://schemas.microsoft.com/office/drawing/2014/main" id="{0D9C6946-672B-422D-85D2-AB3235993173}"/>
              </a:ext>
            </a:extLst>
          </p:cNvPr>
          <p:cNvSpPr txBox="1">
            <a:spLocks noGrp="1"/>
          </p:cNvSpPr>
          <p:nvPr/>
        </p:nvSpPr>
        <p:spPr>
          <a:xfrm>
            <a:off x="3881880" y="8686800"/>
            <a:ext cx="2975760" cy="456839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2D99D-CD9E-4ECC-B5B3-61B96D2A46F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0F5225D3-6439-43B7-9C68-626397A6322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8938" y="695325"/>
            <a:ext cx="60801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F9E7DEB9-4E30-4279-B2CA-9398A66934C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81212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="" xmlns:a16="http://schemas.microsoft.com/office/drawing/2014/main" id="{F1F3381B-AF94-4C7E-9275-6EB6D397BA59}"/>
              </a:ext>
            </a:extLst>
          </p:cNvPr>
          <p:cNvSpPr txBox="1">
            <a:spLocks noGrp="1"/>
          </p:cNvSpPr>
          <p:nvPr/>
        </p:nvSpPr>
        <p:spPr>
          <a:xfrm>
            <a:off x="3884613" y="0"/>
            <a:ext cx="2971800" cy="458788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FB5DC-4393-470C-8C12-367F65A52D7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="" xmlns:a16="http://schemas.microsoft.com/office/drawing/2014/main" id="{51F20C06-21B5-4840-8B62-5A297F581A60}"/>
              </a:ext>
            </a:extLst>
          </p:cNvPr>
          <p:cNvSpPr txBox="1">
            <a:spLocks noGrp="1"/>
          </p:cNvSpPr>
          <p:nvPr/>
        </p:nvSpPr>
        <p:spPr>
          <a:xfrm>
            <a:off x="3881880" y="8686800"/>
            <a:ext cx="2975760" cy="456839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80258B-AAA5-44F9-8DFA-04C6CBEEBB69}" type="slidenum">
              <a:rPr kumimoji="0" lang="pt-BR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="" xmlns:a16="http://schemas.microsoft.com/office/drawing/2014/main" id="{3823ECFB-A1A0-4B02-9B3C-6FCEBBBCCCD4}"/>
              </a:ext>
            </a:extLst>
          </p:cNvPr>
          <p:cNvSpPr txBox="1">
            <a:spLocks noGrp="1"/>
          </p:cNvSpPr>
          <p:nvPr/>
        </p:nvSpPr>
        <p:spPr>
          <a:xfrm>
            <a:off x="3881880" y="8686800"/>
            <a:ext cx="2975760" cy="456839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DC4A4F-9C77-4143-A034-5CE4E8AB8E7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C45AE643-BAF9-4546-8EA0-D08213B386B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8938" y="695325"/>
            <a:ext cx="60801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35BF6335-8FC3-4167-B7C3-938FC3E9CA3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45427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="" xmlns:a16="http://schemas.microsoft.com/office/drawing/2014/main" id="{6C0240A2-24B4-4143-8723-287109D7A186}"/>
              </a:ext>
            </a:extLst>
          </p:cNvPr>
          <p:cNvSpPr txBox="1">
            <a:spLocks noGrp="1"/>
          </p:cNvSpPr>
          <p:nvPr/>
        </p:nvSpPr>
        <p:spPr>
          <a:xfrm>
            <a:off x="3884613" y="0"/>
            <a:ext cx="2971800" cy="458788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FB5DC-4393-470C-8C12-367F65A52D7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="" xmlns:a16="http://schemas.microsoft.com/office/drawing/2014/main" id="{1F507A39-AE56-4A37-91FA-00F3E2F9D857}"/>
              </a:ext>
            </a:extLst>
          </p:cNvPr>
          <p:cNvSpPr txBox="1">
            <a:spLocks noGrp="1"/>
          </p:cNvSpPr>
          <p:nvPr/>
        </p:nvSpPr>
        <p:spPr>
          <a:xfrm>
            <a:off x="3881880" y="8686800"/>
            <a:ext cx="2975760" cy="456839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68E22C-7FE7-447D-A5C6-33A917D3D795}" type="slidenum">
              <a:rPr kumimoji="0" lang="pt-BR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="" xmlns:a16="http://schemas.microsoft.com/office/drawing/2014/main" id="{889EC5BF-468A-4D23-8914-2BBC610664D6}"/>
              </a:ext>
            </a:extLst>
          </p:cNvPr>
          <p:cNvSpPr txBox="1">
            <a:spLocks noGrp="1"/>
          </p:cNvSpPr>
          <p:nvPr/>
        </p:nvSpPr>
        <p:spPr>
          <a:xfrm>
            <a:off x="3881880" y="8686800"/>
            <a:ext cx="2975760" cy="456839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0241E2-60F8-4785-9792-CDF52ABC633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3B91A03F-5743-4213-9867-FB08E9EA7DC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8938" y="695325"/>
            <a:ext cx="60801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0A8845BD-D689-4125-8381-C678E56B416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51185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="" xmlns:a16="http://schemas.microsoft.com/office/drawing/2014/main" id="{D3565137-6E0F-47E7-A0DF-015DFBBEFDB2}"/>
              </a:ext>
            </a:extLst>
          </p:cNvPr>
          <p:cNvSpPr txBox="1">
            <a:spLocks noGrp="1"/>
          </p:cNvSpPr>
          <p:nvPr/>
        </p:nvSpPr>
        <p:spPr>
          <a:xfrm>
            <a:off x="3884613" y="0"/>
            <a:ext cx="2971800" cy="458788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FB5DC-4393-470C-8C12-367F65A52D7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="" xmlns:a16="http://schemas.microsoft.com/office/drawing/2014/main" id="{5E09F8EC-FC1D-4534-8E3E-E61BE276AD4F}"/>
              </a:ext>
            </a:extLst>
          </p:cNvPr>
          <p:cNvSpPr txBox="1">
            <a:spLocks noGrp="1"/>
          </p:cNvSpPr>
          <p:nvPr/>
        </p:nvSpPr>
        <p:spPr>
          <a:xfrm>
            <a:off x="3881880" y="8686800"/>
            <a:ext cx="2975760" cy="456839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FF5FD9-9836-4E2A-80D1-516CEB533280}" type="slidenum">
              <a:rPr kumimoji="0" lang="pt-BR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="" xmlns:a16="http://schemas.microsoft.com/office/drawing/2014/main" id="{FB6F527C-60C2-46D0-BFD5-6B8178B02BAD}"/>
              </a:ext>
            </a:extLst>
          </p:cNvPr>
          <p:cNvSpPr txBox="1">
            <a:spLocks noGrp="1"/>
          </p:cNvSpPr>
          <p:nvPr/>
        </p:nvSpPr>
        <p:spPr>
          <a:xfrm>
            <a:off x="3881880" y="8686800"/>
            <a:ext cx="2975760" cy="456839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EE324-449B-41F2-B29D-92FACEAFF60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8E978239-A15D-4AA8-9CD1-447DF674263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8938" y="695325"/>
            <a:ext cx="60801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B59708B5-ED21-4B9C-9BCA-9D5EBA1C7FA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  <a:noFill/>
          <a:ln>
            <a:noFill/>
          </a:ln>
        </p:spPr>
        <p:txBody>
          <a:bodyPr lIns="0" tIns="0" rIns="0" bIns="0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0547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0.jpeg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0.jpeg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0.jpeg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0.jpeg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0.jpeg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0.jpeg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0.jpeg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0.jpeg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0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0.jpeg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0.jpeg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11.jpeg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11.jpeg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11.jpeg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11.jpeg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11.jpeg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11.jpeg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11.jpeg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11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11.jpeg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11.jpeg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11.jpeg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12.jpeg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12.jpeg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12.jpeg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12.jpeg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12.jpeg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12.jpeg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12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12.jpeg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12.jpeg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12.jpeg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12.jpeg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13.jpeg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13.jpeg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13.jpeg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13.jpeg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13.jpeg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13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13.jpeg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13.jpeg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13.jpeg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13.jpeg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13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e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e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e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e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e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e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e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e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jpe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jpe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jpe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jpe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jpe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jpe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jpe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jpe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jpe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jpe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jpe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jpe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jpe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jpe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jpe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jpe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jpe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jpe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jpe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jpe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6.jpe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6.jpe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6.jpe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6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6.jpe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6.jpe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6.jpe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6.jpe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6.jpe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6.jpe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6.jpe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7.jpe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7.jpe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7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7.jpe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7.jpe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7.jpe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7.jpe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7.jpe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7.jpe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7.jpe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7.jpe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8.jpe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8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8.jpe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8.jpe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8.jpe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8.jpe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8.jpe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8.jpe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8.jpe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8.jpeg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8.jpeg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9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9.jpe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9.jpe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9.jpe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9.jpeg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9.jpe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9.jpeg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9.jpeg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9.jpeg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9.jpeg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9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93EB3AF-197F-410B-A249-0B0A9116178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0ACA4C-D52E-4C2D-B1E7-211520F3DD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9350" y="849313"/>
            <a:ext cx="6899275" cy="180498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8D1ABAD-6F60-4E7C-A8BF-1297841A38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9350" y="2722563"/>
            <a:ext cx="6899275" cy="1252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30ECB5A-474B-436E-B45F-397B1A39BF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1760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E7BEBA4-1B29-46C9-A1EF-5A758EBDC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319" y="4721760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8901C9D-0364-4431-9A81-5A358EC49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120" y="4721760"/>
            <a:ext cx="2142720" cy="357120"/>
          </a:xfrm>
        </p:spPr>
        <p:txBody>
          <a:bodyPr/>
          <a:lstStyle/>
          <a:p>
            <a:pPr lvl="0"/>
            <a:fld id="{07B1A0E5-D60B-4F74-A1C0-87D3E4C37687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3549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C458E6A-FEA7-49DF-B925-28D1E82C979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0C5A6E-7209-4328-94FA-BF3B4E854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719" y="205920"/>
            <a:ext cx="8277840" cy="8654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D73BAB9-E247-405C-A9F1-5D14551F3C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9719" y="1212120"/>
            <a:ext cx="8277840" cy="34210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6635428-FB1E-4B8B-B3AA-DA2D72B2AD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1760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C7D5AB7-71B1-4497-A4EE-9C0E79D8D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319" y="4721760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3D76D6-E938-4306-BCE4-A67C01894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120" y="4721760"/>
            <a:ext cx="2142720" cy="357120"/>
          </a:xfrm>
        </p:spPr>
        <p:txBody>
          <a:bodyPr/>
          <a:lstStyle/>
          <a:p>
            <a:pPr lvl="0"/>
            <a:fld id="{C8F74520-0BCB-4BF0-A884-26F100E6C14A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2559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BC214D-3600-4692-BF36-3716DCB151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9350" y="849313"/>
            <a:ext cx="6899275" cy="180498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817B50C-F010-4737-A78E-9E9E465FEA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9350" y="2722563"/>
            <a:ext cx="6899275" cy="1252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54EBF14-4CE2-4E85-A95F-ECE91A22FB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949F00-B621-437D-B2EB-BED149C26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2A7DEA3-2EC7-4C6E-9A64-869AC4BB2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16E9D6D5-558E-4394-B9A8-02052EB3286D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3551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26BA43-916B-4C64-B4D5-B31CBF375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719" y="206640"/>
            <a:ext cx="8277840" cy="865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759140C-B516-49C8-9AAB-D38C44FD5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719" y="1212840"/>
            <a:ext cx="8277840" cy="34210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674DADF-07C7-4DCF-97FF-2A1FB97E1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C225C1-C1C1-4164-8F42-6E4975F82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D1E87D8-E89C-4A1C-9819-60347958A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CD186CA2-B0BB-41FE-9303-AB42760A7911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2696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60272B-447E-4C0F-BA39-40540C747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63" y="1292225"/>
            <a:ext cx="7934325" cy="21574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EF32A38-13AC-4ECE-952F-79FF4F266D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063" y="3470275"/>
            <a:ext cx="7934325" cy="1133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290CCA7-D8FA-4B6E-AEB5-4151B1690C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259B8FB-EB78-4BCB-8425-83BE8A66B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4A87AD-2CE1-475A-A6F3-775549684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606ECF3F-258C-4241-A4A8-218B5ABBC9F2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0465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C22972-DF0D-4B7E-96A7-5E2D26CDC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719" y="206640"/>
            <a:ext cx="8277840" cy="865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24D6F26-FCA5-4D34-824B-9DF843365C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0375" y="1212850"/>
            <a:ext cx="4062413" cy="34210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A2B078F-6F9E-4AE4-B410-E9A53B275A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75188" y="1212850"/>
            <a:ext cx="4062412" cy="34210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84E6CC7-5A6F-45FB-BFDC-1DE1F7D8CB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3C12CBC-8AE1-451F-8A2A-90A888F73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AC5A0D1-8CE4-4523-9333-BE930C87A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AE4F82A0-DDAF-410D-8806-A1C213CAA37C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5081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F03E63-2560-49DA-A1AD-937375B39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3" y="276225"/>
            <a:ext cx="7932737" cy="10017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0DCFBFD-4B4B-4549-8C88-775835CC1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413" y="1271588"/>
            <a:ext cx="3890962" cy="6223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78A0E9F-DFAA-4DFD-8F03-6A305937E8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413" y="1893888"/>
            <a:ext cx="3890962" cy="2786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E10A6FE-59EC-4827-9A12-6EA901328E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56138" y="1271588"/>
            <a:ext cx="3910012" cy="6223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27C2A93-B7B3-4AD3-A8FE-27066E24A2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56138" y="1893888"/>
            <a:ext cx="3910012" cy="2786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88808AA-191E-47FD-A54A-54224DDC0C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2852F5A-76DB-4062-920C-F2C419111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9E58A8F-222C-4FC5-9526-BF7F35D68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91659F41-56FF-4CAD-854A-0CF9C157FE1B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1990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0907BB-B02A-41BD-A4BD-BE77C26EE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719" y="206640"/>
            <a:ext cx="8277840" cy="865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9A603D8-A9F7-432F-BE83-894EF9781F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09BDA5D-C1D8-40EF-AE05-71C52DF13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53CC490-1B2B-4FF7-B225-95C7D99FD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CBDDDD6E-14AC-45B4-B5CB-0CAA552F5975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663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FB206E2-A74A-405F-BA0D-1CF5444168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DEFB8AC-7200-4BDA-9140-80CDCFABF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A8638D1-FA63-44DF-B5AC-2026A438F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6FE6EE40-3290-4C4E-9ECF-0E21C92780A5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4957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BF55D1-B0FF-4A19-938A-5711A2FAD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3" y="346075"/>
            <a:ext cx="2967037" cy="12096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D363FAD-C3DC-4F67-8B2D-D001A0313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0013" y="746125"/>
            <a:ext cx="4656137" cy="36845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1CACB39-82B2-4EE2-A9F4-7E4F36E6CB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3413" y="1555750"/>
            <a:ext cx="2967037" cy="28813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70AADA2-29F9-427B-B4A7-012421A85D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B0B9703-E7F1-4F3A-A362-6E4EBBB3C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C3FCA12-3EE7-4EE4-A977-AAE4F88D2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AAAB2E48-DA50-4AC8-99F8-BB4F540DBDBD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9030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49328F-2B68-487C-9209-28BE0519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3" y="346075"/>
            <a:ext cx="2967037" cy="12096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D6B8FF8-72D1-454C-8A76-D72FE0DE27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910013" y="746125"/>
            <a:ext cx="4656137" cy="36845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B5F7580-01AD-4DA1-B01E-1AD1AC2B66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3413" y="1555750"/>
            <a:ext cx="2967037" cy="28813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E56EB1F-BC09-42BD-9F47-1B404592C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C7955EC-9E28-4E99-8F07-F53BC813A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EF4EBF2-0527-4D9B-AADD-50AB65F41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6CBC60DB-E60C-4D1F-973C-59A0574A1AF7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9568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24029F-2E08-483D-856D-A41C89363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719" y="206640"/>
            <a:ext cx="8277840" cy="865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8F1090A-14F1-4FA6-AF94-C89D1CBD14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9719" y="1212840"/>
            <a:ext cx="8277840" cy="34210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1890693-C1E5-464D-823B-A50BB383AA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FA55A99-C8CE-41EE-A5D8-581C6E81C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CBA204A-47F9-4DBC-9D74-45F649DC6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91204151-AFDA-44A4-BEC7-0B98656A84A2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2952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9D15835-DCB7-4C0F-B0DB-D23ADC33C12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2AB5F33-848D-4D42-8BF1-80471A4ADD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69088" y="206375"/>
            <a:ext cx="2068512" cy="44275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57AC2A6-B832-4C48-A62A-095A00AB94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60375" y="206375"/>
            <a:ext cx="6056313" cy="44275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C6C5DDF-FB2E-4430-BEC2-F341362F51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1760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39728A0-B263-42AF-84C9-382D2C778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319" y="4721760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B8E68C4-DF8F-4B34-8AA0-134FF33E7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120" y="4721760"/>
            <a:ext cx="2142720" cy="357120"/>
          </a:xfrm>
        </p:spPr>
        <p:txBody>
          <a:bodyPr/>
          <a:lstStyle/>
          <a:p>
            <a:pPr lvl="0"/>
            <a:fld id="{3885CD98-6825-4E49-97E7-B9C42F831E95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6732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5A31B8B-0807-4E6F-BC5A-3D2F1E20D6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69088" y="206375"/>
            <a:ext cx="2068512" cy="44275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2254C88-0679-4F7F-9A4E-B39C05E03B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60375" y="206375"/>
            <a:ext cx="6056313" cy="44275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FA57E17-355B-4366-BA2D-2635A20991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02DE46F-880A-4139-8D34-9D989D4AB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71F659B-9FA7-4244-9813-7D1722A60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789F3774-7114-4E0F-8AE2-CC9BD78FF98A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9846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CED037B-2F9A-42E7-B02F-9F5D51EA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8FB871-B75D-4544-A67E-3898CB2264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9350" y="849313"/>
            <a:ext cx="6899275" cy="180498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1DB212F-00C3-4B6A-B138-CA060E773C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9350" y="2722563"/>
            <a:ext cx="6899275" cy="1252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EA3053C-C1CC-4F61-BEEA-D328417445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C7A7664-3C99-4A1A-B55D-3252B6E78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04472F0-3F4A-4DDE-B27E-EB3362A33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74948245-BBE2-43BA-B1BF-226E93C8A538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5710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21D6AC0-C934-4004-9135-D9077020B94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C8D77DF0-CA5B-4844-A088-D48705819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719" y="206640"/>
            <a:ext cx="8277840" cy="865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E2AF1A6-E7EC-4014-BF9E-5309AE7BC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719" y="1212840"/>
            <a:ext cx="8277840" cy="34210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D378F3F-93E3-489A-89B0-D9195BA5F4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78D6C76-0EFD-4F6D-8A55-1C9FE251C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4B4B06B-05F6-4EF9-98F8-1FC46D8ED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BF322709-FABC-4324-A671-AAE3D8C5199B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965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6124FE6-2122-4E8C-B025-83C56613D68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344416E-A237-4A31-B14C-2197BB79B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63" y="1292225"/>
            <a:ext cx="7934325" cy="21574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7010517-7377-4C0C-91F7-B315C55C6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063" y="3470275"/>
            <a:ext cx="7934325" cy="1133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2370D35-A6E0-4546-A4E6-71A9E11D4E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346DA0D-5F45-43C5-B5B4-0123BA490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29DF9D1-501B-4621-8556-175015B66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6503EC8E-2B30-4C07-BD1A-7DE1063AA429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3594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2B13902-FC36-4C72-A3BD-FE76B2D5FCD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AE1688-5F03-40F6-A03C-E8633A13A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719" y="206640"/>
            <a:ext cx="8277840" cy="865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317A2DE-5FB7-4EB1-BF0E-8874F851F9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0375" y="1212850"/>
            <a:ext cx="4062413" cy="34210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DBC2CB3-822D-438E-B7C0-7B3AD0EC27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75188" y="1212850"/>
            <a:ext cx="4062412" cy="34210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0DE16E4-B6B2-4EEB-925B-BD9CD0C257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F52FBCD-FF70-4B74-B627-656D8ACDD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8DA0B5E-D196-4A5B-A11B-979037166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F685ECAC-6172-49DD-8B04-6F1F8D377A15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7186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21B4188-6818-4BD9-802A-1B7D1710863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56F9EF-E1D1-47BF-B021-8DA9167DF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3" y="276225"/>
            <a:ext cx="7932737" cy="10017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5B8CBAF-6BFE-49C2-A930-BFA0092534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413" y="1271588"/>
            <a:ext cx="3890962" cy="6223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4C28DF9-C7CC-4E2B-9E6D-7C25F11DFD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413" y="1893888"/>
            <a:ext cx="3890962" cy="2786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B453B11-54DB-4F8C-9697-98F00E5940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56138" y="1271588"/>
            <a:ext cx="3910012" cy="6223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093B659-66C9-48C9-B040-37CCB5C127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56138" y="1893888"/>
            <a:ext cx="3910012" cy="2786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08A34B9-E545-490A-A85F-ED006A4EA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AC31FB1-6E5F-4C2F-B5E8-3F0B06AC9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A36C328-C0CE-4E07-A1D4-E7F4D8DA3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E1019FC9-D71B-41C7-BA5C-882522A00951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6073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3CD6156-B858-461C-9AD6-C0271A41206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09B4F9-3690-4845-8B89-BC3B1F180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719" y="206640"/>
            <a:ext cx="8277840" cy="865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06BD436-567D-40DA-9209-F0266D869F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F72021B-52D2-472D-9B2D-AB936906E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F11FC3A-EFA8-4F98-977E-F6553EBB8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1C4DF31A-2218-46D7-8666-3DA6717AB0FE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8077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9951894-5873-46B6-9587-E120107EC059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FBDDA8C-E914-423E-9524-B14A401C1B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A8C66C9-5955-4729-9EEC-46015881A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0A1E542-C65A-4E0F-8FD4-47FA59DD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6E2510DE-A78A-4BD2-97F9-0D30792796EA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804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82C5F60-6187-456A-BD1E-ABCA7921348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1D0865-F6AE-4AFA-9A07-1A23C68B1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3" y="346075"/>
            <a:ext cx="2967037" cy="12096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2548BF0-3D17-41F8-A0C4-1DA752117D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0013" y="746125"/>
            <a:ext cx="4656137" cy="36845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1F676F1-C942-4B0D-8E00-FD1733ED9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3413" y="1555750"/>
            <a:ext cx="2967037" cy="28813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F10B15A-6994-4FDB-8E3E-89D949E007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CF6AE18-008E-4AA5-B5D3-7D67C01DD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21E149F-AF16-40BD-B28D-B134BB8D3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EA100BDE-9CA3-4F6F-8796-16258281FB55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0143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B03A0ED-7BB3-4876-9C1F-9844958E00D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5DBFA0-3A05-4B72-A83F-3EDF26A21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3" y="346075"/>
            <a:ext cx="2967037" cy="12096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5793196-06A2-457C-A4C2-C7729F2EAD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910013" y="746125"/>
            <a:ext cx="4656137" cy="36845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AEF1E78-0A0D-4D82-8B57-1D250949DC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3413" y="1555750"/>
            <a:ext cx="2967037" cy="28813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1D29D04-37C6-4E14-A9C4-83B4A82A16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2AFF28B-3BB3-4067-9DC8-F2663C92B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85AFDBE-F861-4691-A570-9362B92A6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057C1BE8-BA65-446E-9FF9-DE612F016577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8184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9CA07BE-1D4C-4200-AAD9-AAD8AEE5B6E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962799" y="0"/>
            <a:ext cx="6235200" cy="52081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E1F7F1-EF42-4B58-897F-790E6AEDD1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9350" y="849313"/>
            <a:ext cx="6899275" cy="180498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D53077B-C53E-4161-9E60-4D990B5A2A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9350" y="2722563"/>
            <a:ext cx="6899275" cy="1252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83DCD27-48BA-4980-9D91-C94139927E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0F81113-EEB9-4473-BCC0-AEAEF4B04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E64B356-AF09-4FEA-81F2-194578540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1CDA488B-1309-48E6-8B52-D35A84ADF68A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467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6CEF4E2-2C4D-4B71-BCAF-1BECFDEEE56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BCF70D-AA34-430C-8006-4D05427C9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719" y="206640"/>
            <a:ext cx="8277840" cy="865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7463BC6-0ADA-498F-9BD0-A5F2B2A35F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9719" y="1212840"/>
            <a:ext cx="8277840" cy="34210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3666A8D-159E-4F4A-9EDA-7F199E160C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8FD4B3C-3DF0-4684-94DA-0E36E9780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04198F8-60AB-43FC-AED0-FB8DBD324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F48A6697-9CA3-4153-96D9-1A315E44A077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0404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CFBB9BC-53DA-4233-A03B-10879279B11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0ADD06D2-4212-4097-B30E-A8B30BD7E5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69088" y="206375"/>
            <a:ext cx="2068512" cy="44275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CB93A43-DDEE-45F1-B39C-478A1D6C61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60375" y="206375"/>
            <a:ext cx="6056313" cy="44275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CF2390-EFD3-4ECB-9B19-87F3A4BAD8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E2528A-6AA9-4E53-830D-FB99DCB0B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10DC690-BB6C-42DA-BE6E-39335C01B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B394BB53-73F5-40AC-90D9-6F7DB63EE68A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8568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="" xmlns:a16="http://schemas.microsoft.com/office/drawing/2014/main" id="{3B1519BC-3A3E-42E0-8658-6246D879CF40}"/>
              </a:ext>
            </a:extLst>
          </p:cNvPr>
          <p:cNvSpPr/>
          <p:nvPr/>
        </p:nvSpPr>
        <p:spPr>
          <a:xfrm>
            <a:off x="3142439" y="4790880"/>
            <a:ext cx="2911679" cy="306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69120" tIns="34560" rIns="69120" bIns="3456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D41C831-55F5-440E-A096-2088F21CAFF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-19800" y="0"/>
            <a:ext cx="9217800" cy="51847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8187FD-342F-4ACB-88DE-E7C0A599DF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9350" y="849313"/>
            <a:ext cx="6899275" cy="180498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B05A63C-0234-4FF6-A32C-BF0B9941F1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9350" y="2722563"/>
            <a:ext cx="6899275" cy="1252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4CB2F2D-C9CD-49CB-AB03-E2BE58748E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90880"/>
            <a:ext cx="2144160" cy="30528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CDEE4C0-A3F1-497B-8043-6EE6932E15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90880" y="4790880"/>
            <a:ext cx="2144160" cy="305280"/>
          </a:xfrm>
        </p:spPr>
        <p:txBody>
          <a:bodyPr/>
          <a:lstStyle/>
          <a:p>
            <a:pPr lvl="0"/>
            <a:fld id="{8976025A-726F-4369-9DCE-1558DBB48453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5360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="" xmlns:a16="http://schemas.microsoft.com/office/drawing/2014/main" id="{84AD9A22-D429-4F8B-B798-FAF302BCD2CE}"/>
              </a:ext>
            </a:extLst>
          </p:cNvPr>
          <p:cNvSpPr/>
          <p:nvPr/>
        </p:nvSpPr>
        <p:spPr>
          <a:xfrm>
            <a:off x="3142439" y="4790880"/>
            <a:ext cx="2911679" cy="306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69120" tIns="34560" rIns="69120" bIns="3456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DB51B6C-2939-48FB-BB10-1F5CF727E28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-19800" y="0"/>
            <a:ext cx="9217800" cy="51847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60C4CE3-7D98-4DC6-B0EF-99F83E3A5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719" y="206280"/>
            <a:ext cx="8277840" cy="865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36FD558-174E-4B4A-A2B0-E3613EBB7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719" y="1212120"/>
            <a:ext cx="8277840" cy="34210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E231C6D-37E8-4C1D-A7B9-79DDDBC105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90880"/>
            <a:ext cx="2144160" cy="30528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FDD082B-F740-4BA1-930F-00E4DC0E76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90880" y="4790880"/>
            <a:ext cx="2144160" cy="305280"/>
          </a:xfrm>
        </p:spPr>
        <p:txBody>
          <a:bodyPr/>
          <a:lstStyle/>
          <a:p>
            <a:pPr lvl="0"/>
            <a:fld id="{DD45899F-24C0-42C6-9397-FEB5AC40C686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5829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="" xmlns:a16="http://schemas.microsoft.com/office/drawing/2014/main" id="{29750DD2-9086-4828-AAE7-F0FC8D51F24B}"/>
              </a:ext>
            </a:extLst>
          </p:cNvPr>
          <p:cNvSpPr/>
          <p:nvPr/>
        </p:nvSpPr>
        <p:spPr>
          <a:xfrm>
            <a:off x="3142439" y="4790880"/>
            <a:ext cx="2911679" cy="306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69120" tIns="34560" rIns="69120" bIns="3456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4CAF242-CCFF-4F55-8054-9EDFFB2B7D5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-19800" y="0"/>
            <a:ext cx="9217800" cy="51847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0D309B-7A23-46E3-9099-7ED09AA65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63" y="1292225"/>
            <a:ext cx="7934325" cy="21574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CC4BD8A-F045-4402-97D4-DEFDE40B3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063" y="3470275"/>
            <a:ext cx="7934325" cy="1133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0B18062-C784-4E3A-921C-2D158F6C1B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90880"/>
            <a:ext cx="2144160" cy="30528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9DF4F34-4F65-4B62-B82D-382B7CDE15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90880" y="4790880"/>
            <a:ext cx="2144160" cy="305280"/>
          </a:xfrm>
        </p:spPr>
        <p:txBody>
          <a:bodyPr/>
          <a:lstStyle/>
          <a:p>
            <a:pPr lvl="0"/>
            <a:fld id="{A5682C50-2403-45F5-AAA7-C79AF0031363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9149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>
            <a:extLst>
              <a:ext uri="{FF2B5EF4-FFF2-40B4-BE49-F238E27FC236}">
                <a16:creationId xmlns="" xmlns:a16="http://schemas.microsoft.com/office/drawing/2014/main" id="{0266E314-BCC5-47D2-A41F-619431BA7ACB}"/>
              </a:ext>
            </a:extLst>
          </p:cNvPr>
          <p:cNvSpPr/>
          <p:nvPr/>
        </p:nvSpPr>
        <p:spPr>
          <a:xfrm>
            <a:off x="3142439" y="4790880"/>
            <a:ext cx="2911679" cy="306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69120" tIns="34560" rIns="69120" bIns="3456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9B253A9-B9D6-44A9-B26F-654FA780435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-19800" y="0"/>
            <a:ext cx="9217800" cy="51847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633B77F5-B82F-472B-AF16-727E4FC80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719" y="206280"/>
            <a:ext cx="8277840" cy="865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A7BA612-D906-418A-AA83-59266CF326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0375" y="1212850"/>
            <a:ext cx="4062413" cy="34210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9B2E7B5-BB07-491C-B23D-0A4646EF5D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75188" y="1212850"/>
            <a:ext cx="4062412" cy="34210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B8F0B6E-9C05-44D1-B1FF-49957E0D73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90880"/>
            <a:ext cx="2144160" cy="30528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782F059-FC18-408A-A0A9-4C0C7D4BB2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90880" y="4790880"/>
            <a:ext cx="2144160" cy="305280"/>
          </a:xfrm>
        </p:spPr>
        <p:txBody>
          <a:bodyPr/>
          <a:lstStyle/>
          <a:p>
            <a:pPr lvl="0"/>
            <a:fld id="{E4E7D3B6-C4C7-4CFF-A732-45FA123D6E9F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58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>
            <a:extLst>
              <a:ext uri="{FF2B5EF4-FFF2-40B4-BE49-F238E27FC236}">
                <a16:creationId xmlns="" xmlns:a16="http://schemas.microsoft.com/office/drawing/2014/main" id="{36A0C44C-BE69-4541-A324-CB84E6883229}"/>
              </a:ext>
            </a:extLst>
          </p:cNvPr>
          <p:cNvSpPr/>
          <p:nvPr/>
        </p:nvSpPr>
        <p:spPr>
          <a:xfrm>
            <a:off x="3142439" y="4790880"/>
            <a:ext cx="2911679" cy="306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69120" tIns="34560" rIns="69120" bIns="3456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E43E9F9-196D-4D62-B11D-20E31EE25F1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-19800" y="0"/>
            <a:ext cx="9217800" cy="51847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B7CF9F-2C84-4022-9D76-77375E823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3" y="276225"/>
            <a:ext cx="7932737" cy="10017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46A47FC-4FB0-452E-8622-5146102CF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413" y="1271588"/>
            <a:ext cx="3890962" cy="6223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CD5FA52-5698-4E04-A35D-6F45D2F014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413" y="1893888"/>
            <a:ext cx="3890962" cy="2786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2EAB384-8393-4D7B-91BC-BC524E4004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56138" y="1271588"/>
            <a:ext cx="3910012" cy="6223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BB37461-54BA-4ACD-8D9A-4B81170860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56138" y="1893888"/>
            <a:ext cx="3910012" cy="2786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B04DC79-5313-4042-9F9F-2D953A84C8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90880"/>
            <a:ext cx="2144160" cy="30528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74E2782F-84C2-4636-9EEF-9ECBB800F6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90880" y="4790880"/>
            <a:ext cx="2144160" cy="305280"/>
          </a:xfrm>
        </p:spPr>
        <p:txBody>
          <a:bodyPr/>
          <a:lstStyle/>
          <a:p>
            <a:pPr lvl="0"/>
            <a:fld id="{936A83A7-2DC4-4BC5-9A47-9FADE777E2AF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0124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>
            <a:extLst>
              <a:ext uri="{FF2B5EF4-FFF2-40B4-BE49-F238E27FC236}">
                <a16:creationId xmlns="" xmlns:a16="http://schemas.microsoft.com/office/drawing/2014/main" id="{4F89DB1A-A2CB-4001-88B3-007AF8AC436B}"/>
              </a:ext>
            </a:extLst>
          </p:cNvPr>
          <p:cNvSpPr/>
          <p:nvPr/>
        </p:nvSpPr>
        <p:spPr>
          <a:xfrm>
            <a:off x="3142439" y="4790880"/>
            <a:ext cx="2911679" cy="306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69120" tIns="34560" rIns="69120" bIns="3456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EEE41EA-DFAD-47F9-85F6-F7BDB1AB3B3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-19800" y="0"/>
            <a:ext cx="9217800" cy="51847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F81D81-1D50-4AA3-8193-3C010A9EB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719" y="206280"/>
            <a:ext cx="8277840" cy="865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8A77890-D0E7-4E5A-AB03-3783D3DCB1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90880"/>
            <a:ext cx="2144160" cy="30528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04C2B2D-066C-416F-9E5B-C4C27BFAEA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90880" y="4790880"/>
            <a:ext cx="2144160" cy="305280"/>
          </a:xfrm>
        </p:spPr>
        <p:txBody>
          <a:bodyPr/>
          <a:lstStyle/>
          <a:p>
            <a:pPr lvl="0"/>
            <a:fld id="{D2248620-735A-45ED-AB19-DB11A2B5F9DC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6877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="" xmlns:a16="http://schemas.microsoft.com/office/drawing/2014/main" id="{2EB05A90-A57E-4C31-8EE5-BDCFE9114E3E}"/>
              </a:ext>
            </a:extLst>
          </p:cNvPr>
          <p:cNvSpPr/>
          <p:nvPr/>
        </p:nvSpPr>
        <p:spPr>
          <a:xfrm>
            <a:off x="3142439" y="4790880"/>
            <a:ext cx="2911679" cy="306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69120" tIns="34560" rIns="69120" bIns="3456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F687CF0-78EE-488D-8F5B-3BCCD49E9CA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-19800" y="0"/>
            <a:ext cx="9217800" cy="51847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50E5116-EA12-4686-86F3-17A148F378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90880"/>
            <a:ext cx="2144160" cy="30528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5322CE8B-D6E6-48BC-902A-2D8B2778C4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90880" y="4790880"/>
            <a:ext cx="2144160" cy="305280"/>
          </a:xfrm>
        </p:spPr>
        <p:txBody>
          <a:bodyPr/>
          <a:lstStyle/>
          <a:p>
            <a:pPr lvl="0"/>
            <a:fld id="{3EB6710F-D593-4D2A-B686-70F7DA112767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0600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>
            <a:extLst>
              <a:ext uri="{FF2B5EF4-FFF2-40B4-BE49-F238E27FC236}">
                <a16:creationId xmlns="" xmlns:a16="http://schemas.microsoft.com/office/drawing/2014/main" id="{A42C3B71-C710-4430-BA80-8211633A3B54}"/>
              </a:ext>
            </a:extLst>
          </p:cNvPr>
          <p:cNvSpPr/>
          <p:nvPr/>
        </p:nvSpPr>
        <p:spPr>
          <a:xfrm>
            <a:off x="3142439" y="4790880"/>
            <a:ext cx="2911679" cy="306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69120" tIns="34560" rIns="69120" bIns="3456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F6C8615-5A78-4E73-AE07-96797D17B2A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-19800" y="0"/>
            <a:ext cx="9217800" cy="51847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BE4C2A-B5DB-4B62-AD92-ED5A823A6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3" y="346075"/>
            <a:ext cx="2967037" cy="12096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6FED7C6-A166-42C2-9552-871C0427B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0013" y="746125"/>
            <a:ext cx="4656137" cy="36845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ABB1224-2F64-4C6B-8BF5-E15EB287B9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3413" y="1555750"/>
            <a:ext cx="2967037" cy="28813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A1F8E8B-5970-487F-9183-F114BEDA11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90880"/>
            <a:ext cx="2144160" cy="30528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FE52F1-BE01-4008-97E5-8E0EEC2CA4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90880" y="4790880"/>
            <a:ext cx="2144160" cy="305280"/>
          </a:xfrm>
        </p:spPr>
        <p:txBody>
          <a:bodyPr/>
          <a:lstStyle/>
          <a:p>
            <a:pPr lvl="0"/>
            <a:fld id="{A9868FA9-1DB5-4E9B-8FB8-26AADBAB8A20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97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1BBA6C8-2ABA-4B3A-872D-EFE396B3C5E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962799" y="0"/>
            <a:ext cx="6235200" cy="52081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597667-D89F-499D-BD35-7E67E23C9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160" y="216000"/>
            <a:ext cx="8277840" cy="865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638FBAF-2ABF-4E99-9547-2A87D59C9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719" y="1212840"/>
            <a:ext cx="8277840" cy="34210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D8FCC6C-490B-4790-98D3-52AFE95F9D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E0C813A-1336-4132-8099-EB220A93B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F6AEA03-AB18-401F-AD91-4209BE156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461CB8B7-FDA4-41A1-B2B4-982AAA8D8447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4761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>
            <a:extLst>
              <a:ext uri="{FF2B5EF4-FFF2-40B4-BE49-F238E27FC236}">
                <a16:creationId xmlns="" xmlns:a16="http://schemas.microsoft.com/office/drawing/2014/main" id="{C8FDA79F-B3AC-48B6-9FCB-F233504EDB30}"/>
              </a:ext>
            </a:extLst>
          </p:cNvPr>
          <p:cNvSpPr/>
          <p:nvPr/>
        </p:nvSpPr>
        <p:spPr>
          <a:xfrm>
            <a:off x="3142439" y="4790880"/>
            <a:ext cx="2911679" cy="306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69120" tIns="34560" rIns="69120" bIns="3456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C29705F-627B-443A-AE24-83EA312FDB4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-19800" y="0"/>
            <a:ext cx="9217800" cy="51847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D0DFA4-719D-49D3-A79F-F46DDB9B5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3" y="346075"/>
            <a:ext cx="2967037" cy="12096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2AD52BB-3F7B-4281-8782-F46342BC28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910013" y="746125"/>
            <a:ext cx="4656137" cy="36845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B59DD15-4E70-41CA-8A82-B522ADF606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3413" y="1555750"/>
            <a:ext cx="2967037" cy="28813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4F98BFC-3F61-44FF-B1C5-1E3333176C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90880"/>
            <a:ext cx="2144160" cy="30528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0C0A9AC-B920-4D62-A9D8-25499DD9E7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90880" y="4790880"/>
            <a:ext cx="2144160" cy="305280"/>
          </a:xfrm>
        </p:spPr>
        <p:txBody>
          <a:bodyPr/>
          <a:lstStyle/>
          <a:p>
            <a:pPr lvl="0"/>
            <a:fld id="{455A63B6-2239-4395-90E7-562FC83E07AC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3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="" xmlns:a16="http://schemas.microsoft.com/office/drawing/2014/main" id="{30519B0D-A5BB-4E62-B89C-C0A1F58FC896}"/>
              </a:ext>
            </a:extLst>
          </p:cNvPr>
          <p:cNvSpPr/>
          <p:nvPr/>
        </p:nvSpPr>
        <p:spPr>
          <a:xfrm>
            <a:off x="3142439" y="4790880"/>
            <a:ext cx="2911679" cy="306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69120" tIns="34560" rIns="69120" bIns="3456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1FE8AF2-D963-427C-B8A3-EDCA3FE1B34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-19800" y="0"/>
            <a:ext cx="9217800" cy="51847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20291B-B7B6-477E-A6BF-DBB58197A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719" y="206280"/>
            <a:ext cx="8277840" cy="865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2990507-2A57-474A-A394-C47D3DACC1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9719" y="1212120"/>
            <a:ext cx="8277840" cy="34210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E7EC62B-C568-43D4-844B-1AA48E5307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90880"/>
            <a:ext cx="2144160" cy="30528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32971B5-6B8C-4E4E-B00B-6A84537C50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90880" y="4790880"/>
            <a:ext cx="2144160" cy="305280"/>
          </a:xfrm>
        </p:spPr>
        <p:txBody>
          <a:bodyPr/>
          <a:lstStyle/>
          <a:p>
            <a:pPr lvl="0"/>
            <a:fld id="{14E07AB8-8595-4DFC-9954-5746B9DCEB8B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3269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="" xmlns:a16="http://schemas.microsoft.com/office/drawing/2014/main" id="{A706B300-61C3-4493-9939-0E0800A6AA53}"/>
              </a:ext>
            </a:extLst>
          </p:cNvPr>
          <p:cNvSpPr/>
          <p:nvPr/>
        </p:nvSpPr>
        <p:spPr>
          <a:xfrm>
            <a:off x="3142439" y="4790880"/>
            <a:ext cx="2911679" cy="306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69120" tIns="34560" rIns="69120" bIns="3456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A8C174E-9297-40DF-B57B-61775B056D6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-19800" y="0"/>
            <a:ext cx="9217800" cy="51847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5BFB848-5680-4EED-A946-947DB8D27D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69088" y="206375"/>
            <a:ext cx="2068512" cy="44275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C83A0F1-63AF-422C-A727-AC753A16C8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60375" y="206375"/>
            <a:ext cx="6056313" cy="44275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CE5651B-C2D6-4401-8BE7-661AD2B126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90880"/>
            <a:ext cx="2144160" cy="30528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144D388-58E7-4E77-A922-6A846E8DB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90880" y="4790880"/>
            <a:ext cx="2144160" cy="305280"/>
          </a:xfrm>
        </p:spPr>
        <p:txBody>
          <a:bodyPr/>
          <a:lstStyle/>
          <a:p>
            <a:pPr lvl="0"/>
            <a:fld id="{3127F3F3-3AF4-47C6-B575-5EA10E17FD4B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1461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198DF13-DB68-42DA-9565-13B353D0763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8FA68A-945B-4F60-8646-3DFAEA7E7D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9350" y="849313"/>
            <a:ext cx="6899275" cy="180498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6D25998-47EC-46D6-9FF5-22612FA2C0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9350" y="2722563"/>
            <a:ext cx="6899275" cy="1252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213DF29-50CA-46F6-BDB9-C296E0CA84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7787055-C218-453D-A44B-C93BF9FDF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86BAF9A-2860-4059-B2B4-6CD826C40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3A3EFC38-160A-4862-93FA-D5F7870023F0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0816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93B4B79-306F-488F-AEFC-B0DAEF70AAD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1EAE5FC9-CEE0-4CEB-A110-7F8E725AB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719" y="1071720"/>
            <a:ext cx="5425560" cy="865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5C18DCE-3A3B-4F2B-B260-9FC29B288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719" y="2015999"/>
            <a:ext cx="8277840" cy="26179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28BCB9A-FDD9-4B49-8076-91D4E6E833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6F0E00-B27A-4D91-9584-B3AC85EE4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45493D8-3E67-41D0-BD34-F314877B6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AB99C576-8AA9-4CEC-81F8-C0B43EBC50B8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5615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3FB5503-4E15-49FB-8DD7-7311A2B517E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F996F4-98F6-407F-ACE2-5A7B295B9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63" y="1292225"/>
            <a:ext cx="7934325" cy="21574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EDF7604-275B-4211-B39B-1A7A31CEED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063" y="3470275"/>
            <a:ext cx="7934325" cy="1133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B217295-C3C2-43E4-AA28-B2BE364E47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94B0B8-4C5E-4BA6-8C8F-907FC2710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E586C24-E93E-4AAD-BA6F-1FB912FC4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8DAB18D0-3990-4816-9CA3-00F34A5C6260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7173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E329EF4-FFD3-4DEB-8696-501E6DEC8C8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D822DC-74ED-4EB2-BA37-24D900AF1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719" y="1071720"/>
            <a:ext cx="5425560" cy="865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5E4EC9-0766-4673-AC34-E44E15C28E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0375" y="2016125"/>
            <a:ext cx="4062413" cy="26177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C9278C3-8C29-4396-98F8-622867F7E2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75188" y="2016125"/>
            <a:ext cx="4062412" cy="26177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35FB378-20C9-470E-A569-AAEB741590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8485CD9-1EE7-4D9C-961F-E46F8DEE9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05455DA-394C-4B15-97C7-E234705BA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1CA82FBE-F87E-493F-B704-927DC721BC0B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3462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6E8076B-3CCB-4431-83CC-5EEFFA418AF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D633BD-AA42-4626-A3A6-D698D4CEA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3" y="276225"/>
            <a:ext cx="7932737" cy="10017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42AD7C4-9333-4B8B-B102-AD87A85F05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413" y="1271588"/>
            <a:ext cx="3890962" cy="6223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EF01E38-8F5E-4E76-BADA-DA3BF2B9AF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413" y="1893888"/>
            <a:ext cx="3890962" cy="2786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1E0E9E2-A538-4072-BAC3-7B6C209F0E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56138" y="1271588"/>
            <a:ext cx="3910012" cy="6223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AF04A95-F8D9-40B9-91FA-B7103C298E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56138" y="1893888"/>
            <a:ext cx="3910012" cy="2786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515D7371-46E3-4E4A-A00B-16AA3D78A8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88D9EE5-D9F5-46D5-AAF5-A830822C5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B43BC75-2AA7-4137-9A0F-F70A7311C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60A48713-2264-44E5-AC5F-A6A49E58EAFA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5087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7CEF703-56CA-44D8-80E9-E00C9F913D0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C98905-AFCE-43E2-A40E-7422AAB05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719" y="1071720"/>
            <a:ext cx="5425560" cy="865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2AE95A6-2875-4E5C-A076-7284246725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B44EA6C-735D-45AC-89B8-987AB8E97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E4C0F08-F07A-428C-A82B-CB14D031D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3A5EFD72-03C2-4922-A902-B57E51599348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1288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81A3F9D-CE7F-4C56-8E39-4612CB84532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BE48479-95E7-478D-A7E2-4307CF32B2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899C62D-636A-4869-AC63-8D1CF7D35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BD5544A-52C8-4C77-9AED-FB67DB9F0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7FFD2B39-E0B6-47BC-996B-DA604794E45D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3982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04E26AE-C6B2-4167-A2F2-F0B0EF17C71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962799" y="0"/>
            <a:ext cx="6235200" cy="52081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733722-4902-47EF-AAD8-91517B658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63" y="1292225"/>
            <a:ext cx="7934325" cy="21574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151A291-5499-443A-A5CE-9B830C83E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063" y="3470275"/>
            <a:ext cx="7934325" cy="1133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57D0D1E-D266-46C3-A951-5EFF1BA289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BB3D516-BD04-4C06-88C7-E7196AE4B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343C229-056F-4F61-A633-871DF16F6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D36D93EB-3779-4661-A218-26418612D4A0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140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F07A429-06AB-44C1-810D-CEC76DCD7F8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218416-1074-4419-92F0-8076ABE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3" y="346075"/>
            <a:ext cx="2967037" cy="12096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733752D-E58F-4368-A094-3B6985533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0013" y="746125"/>
            <a:ext cx="4656137" cy="36845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C10CD69-756F-4230-AA81-C4861107DE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3413" y="1555750"/>
            <a:ext cx="2967037" cy="28813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45818A6-040D-410D-8D3C-7DA76F768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F7AE777-6815-49E1-8114-6A583DDEB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4107838-3C33-41C5-9529-0663E0D02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9F8D48E8-7B78-4A4E-B5BE-7BC6BAD6F4D4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5491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D505251-93A7-43F2-B939-4156B025929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CA9B2C-5CDD-4115-8ECE-A70557AA1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3" y="346075"/>
            <a:ext cx="2967037" cy="12096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2CB12B6-A07F-489C-BF0A-59861681D3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910013" y="746125"/>
            <a:ext cx="4656137" cy="36845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651E0CD-944D-42F4-9894-65175747C6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3413" y="1555750"/>
            <a:ext cx="2967037" cy="28813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B22FEAD-8032-48EB-9AF7-E64D894E45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7E4B4B8-A78B-490C-8663-175EECA3A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F00405E-5D7B-4A29-B83D-561B3904E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18A039E4-3FF5-49C5-8678-E6920D8E76F2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8087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2034C5B-334D-4F42-8697-661B1BBB665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032BFC-59AF-4F81-B886-5FAF7A3B4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719" y="1071720"/>
            <a:ext cx="5425560" cy="865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1AD576F-33A3-4BC2-8A00-3722C9B180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9719" y="2015999"/>
            <a:ext cx="8277840" cy="261792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1D46D0-22CB-432C-A9C9-C0BBC91868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B4DD52-3E46-44EF-BE15-1D0B22102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EE9FE69-1CEA-4BB9-AC08-685CDA790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5985C8D0-46A0-437F-8D5D-8480A9490988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839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DDA2E41-8232-4D6A-BCC5-0052F04832C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7FE28C8-2189-4F58-B794-B19AD82E8E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69088" y="1071563"/>
            <a:ext cx="2068512" cy="35623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8C74435-C399-4DB6-BB4E-FB5DBE56EA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60375" y="1071563"/>
            <a:ext cx="6056313" cy="35623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969FEA-651B-4AD5-9836-09810FD654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770D337-1D43-4FB8-B0B8-408C08561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7BDC1A3-0108-46C3-9159-40B21CFFA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C910F393-9B73-4D3B-819A-EE7BA7B0D578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1664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6DEEBB2-BA68-49DC-9499-5C64F65FF84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8640"/>
            <a:ext cx="9196200" cy="51753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FDE548-4D55-411D-81F4-4FA202FBE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9350" y="849313"/>
            <a:ext cx="6899275" cy="180498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CBB7300-81BB-4D57-B10E-27811CB167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9350" y="2722563"/>
            <a:ext cx="6899275" cy="1252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94489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4ACC1B1-657F-4D40-8B5F-B2955C57917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8640"/>
            <a:ext cx="9196200" cy="51753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21A6BED-78A8-42A9-A07E-2C4FA4C84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719" y="206280"/>
            <a:ext cx="8277840" cy="865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309F569-D25B-4F17-9A85-D683C854C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719" y="1212120"/>
            <a:ext cx="8277840" cy="34210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2427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7FB3AD1-0689-49D2-9418-8977069C42C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8640"/>
            <a:ext cx="9196200" cy="51753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E5298B-57D6-4003-A7BD-B821C2ADE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63" y="1292225"/>
            <a:ext cx="7934325" cy="21574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A4BC14C-7878-4A64-AC9F-8E67F83FF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063" y="3470275"/>
            <a:ext cx="7934325" cy="1133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7310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4EE1B8F-6F71-4533-9E37-CD3CDC19DAA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8640"/>
            <a:ext cx="9196200" cy="51753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8818DEF-8521-4882-8832-DD0C5E282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719" y="206280"/>
            <a:ext cx="8277840" cy="865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E09D6C1-9909-42B3-8A33-326FA1B71D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0375" y="1212850"/>
            <a:ext cx="4062413" cy="34210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8AA8E5D-26D1-4315-99E5-AC10C58C11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75188" y="1212850"/>
            <a:ext cx="4062412" cy="34210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4024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9E63DB9-BF3D-48F9-A863-85FCF0E4713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8640"/>
            <a:ext cx="9196200" cy="51753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A5E2BA-43C1-462F-BC64-E64087C77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3" y="276225"/>
            <a:ext cx="7932737" cy="10017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AC27853-212D-4AB5-8FD5-D3C1489E3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413" y="1271588"/>
            <a:ext cx="3890962" cy="6223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84535D8-3B3A-4145-BA8F-88CB65F1B2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413" y="1893888"/>
            <a:ext cx="3890962" cy="2786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08B4FAF-256A-4114-9FF3-20BC6B2408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56138" y="1271588"/>
            <a:ext cx="3910012" cy="6223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9CC0347-CF60-427B-9A6D-B671A3791E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56138" y="1893888"/>
            <a:ext cx="3910012" cy="2786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0542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298CE86-FAB0-464E-B391-C929E0DC8B6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8640"/>
            <a:ext cx="9196200" cy="51753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6CE0350-B82D-40A2-808E-928DB8F8E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719" y="206280"/>
            <a:ext cx="8277840" cy="865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9895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DE40C20-8591-41E0-8ACE-9FA2CD9807F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962799" y="0"/>
            <a:ext cx="6235200" cy="52081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E572D0-0347-43EF-B4A3-91B6BD9B5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160" y="216000"/>
            <a:ext cx="8277840" cy="865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1D4FE62-9B34-4C8A-9983-BC7AB22716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0375" y="1212850"/>
            <a:ext cx="4062413" cy="34210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F924410-F0C4-4722-B1D9-BE96D1750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75188" y="1212850"/>
            <a:ext cx="4062412" cy="34210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692807C-F4CD-471A-8697-51EAF98277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93AE99F-7B90-4005-BC99-0BE497EE1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0A34A9B-0072-49E9-8D7C-A50D98F5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7A33896B-01E4-4DBF-ABFA-BEA2D793CC7E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38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85B712C-F3A6-4DC9-9A9F-BEE1A1ED111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8640"/>
            <a:ext cx="9196200" cy="5175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6830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EE33C6A-C021-47BD-82F0-D99E1900165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8640"/>
            <a:ext cx="9196200" cy="51753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078DDD-29C5-4939-8D13-81615E6C7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3" y="346075"/>
            <a:ext cx="2967037" cy="12096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844B164-946D-47A3-B2F7-898803B5D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0013" y="746125"/>
            <a:ext cx="4656137" cy="36845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5E3CC07-9516-4503-961A-510644E8EF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3413" y="1555750"/>
            <a:ext cx="2967037" cy="28813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0517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DE33B5B-AE2F-43D1-9D98-7FA7A032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8640"/>
            <a:ext cx="9196200" cy="51753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41B1D7-4769-4A6A-BEA0-5FD692B25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3" y="346075"/>
            <a:ext cx="2967037" cy="12096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07B81BC-158B-46A3-8D24-A0EC1B7399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910013" y="746125"/>
            <a:ext cx="4656137" cy="36845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E3C2C7B-CBAF-46E7-AC65-D053AA9CA5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3413" y="1555750"/>
            <a:ext cx="2967037" cy="28813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1431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F5DC637-F1C6-4455-B18A-871F06587FE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8640"/>
            <a:ext cx="9196200" cy="51753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284DAD-8C95-46F6-AB90-C07DEC36F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719" y="206280"/>
            <a:ext cx="8277840" cy="865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7B3A314-F9B4-471A-A768-801D685A22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9719" y="1212120"/>
            <a:ext cx="8277840" cy="34210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3485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7D48B71-985B-4661-8252-2CED19A06C9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8640"/>
            <a:ext cx="9196200" cy="51753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1F047DB-EA8D-4663-9EB4-4073D9468C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69088" y="206375"/>
            <a:ext cx="2068512" cy="44275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DD0EC0E-EDDA-415A-A589-4C24BE96BB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60375" y="206375"/>
            <a:ext cx="6056313" cy="44275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5133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32C0369-D372-4FA9-BFAE-823E56D1C46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962799" y="0"/>
            <a:ext cx="6235200" cy="52081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90B60EC-03D9-4BB9-A16A-6273E4056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3" y="276225"/>
            <a:ext cx="7932737" cy="10017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CC0FC12-4CFD-4432-8390-B8786DD60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413" y="1271588"/>
            <a:ext cx="3890962" cy="6223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C75CF31-A30A-4A95-A3DC-3EC973A77F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413" y="1893888"/>
            <a:ext cx="3890962" cy="2786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A762DCB-F5B0-4115-AAFF-216ECDD998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56138" y="1271588"/>
            <a:ext cx="3910012" cy="6223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1FAEC8D-C996-498D-B5D1-80142A2CC2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56138" y="1893888"/>
            <a:ext cx="3910012" cy="2786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91CF52C-C827-4DE4-B0C0-DDAE39FFE9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19DF020-1B1D-48BA-B7DC-244057D3C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72B2000-B352-4026-A00B-63505461C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BB090FD3-6FE9-425A-82A0-9FADDDC81B25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0221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D06AE62-DDA0-4331-B3A4-BCF8407DAEF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962799" y="0"/>
            <a:ext cx="6235200" cy="52081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A47CA2-9B05-4EC0-80BC-3658E79E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160" y="216000"/>
            <a:ext cx="8277840" cy="865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8F6B313-BA40-40AD-96A1-B7D6384A27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6C6267A-44DF-4547-92A6-CD7D6F1DA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89FF839-10F7-4E9F-B183-52FCF5D15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7F42CEA4-2F77-4253-8A50-00291A4B46B1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8153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5169E1E-CB7C-45C9-8B3A-5E78B091EA8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962799" y="0"/>
            <a:ext cx="6235200" cy="52081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D2ACC8C-E8D1-4F0F-9274-58F4D6DA1E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5C6E532-59A5-47EF-A647-7B89D62CC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F4A567B-6F03-456B-910A-C2ECCC07B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5918D24F-457B-4BA5-8C01-269B3960D0A7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0129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187FD7D-1EBF-4256-B1D4-2BAA3B3DD7A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962799" y="0"/>
            <a:ext cx="6235200" cy="52081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05FDD5-8A02-42B8-8A8D-8AFCAA1C5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3" y="346075"/>
            <a:ext cx="2967037" cy="12096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D99AD51-A141-45A1-ABCB-EBB5B5E2F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0013" y="746125"/>
            <a:ext cx="4656137" cy="36845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4106991-B898-428C-B232-F57625F6EB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3413" y="1555750"/>
            <a:ext cx="2967037" cy="28813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3373863-C20E-4E08-839E-2918C20A6F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E71BE96-4C2B-42DC-9D5E-CC419542D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8B0DBFF-4251-4FCB-AE3A-78FC2934B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4CC83EA1-3066-442B-BFA5-567642018919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6221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46E9202-910A-4D62-A7F9-501D99DB307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CD2123-F51B-4981-8A99-FC7926E8B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719" y="205920"/>
            <a:ext cx="8277840" cy="8654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494F71E-3146-4866-8A4D-45E331694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719" y="1212120"/>
            <a:ext cx="8277840" cy="34210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AD146CC-4E1B-48EF-B680-D0F617DF30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1760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34CF22B-C0AA-4CBC-B090-7D4229DF3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319" y="4721760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29F6311-DC1D-4C8D-B09A-76EE58214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120" y="4721760"/>
            <a:ext cx="2142720" cy="357120"/>
          </a:xfrm>
        </p:spPr>
        <p:txBody>
          <a:bodyPr/>
          <a:lstStyle/>
          <a:p>
            <a:pPr lvl="0"/>
            <a:fld id="{E9C687B3-48F1-40E9-9EAB-A941626B3DD8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3261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ED5F792-290C-441F-9C05-CBF2AFDB916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962799" y="0"/>
            <a:ext cx="6235200" cy="52081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F2CBE3-140B-4685-8DEC-9999303B5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3" y="346075"/>
            <a:ext cx="2967037" cy="12096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836D22C-449B-447A-823D-2E3E0522C1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910013" y="746125"/>
            <a:ext cx="4656137" cy="36845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870BA2F-1050-49B5-9E0E-99652CCE1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3413" y="1555750"/>
            <a:ext cx="2967037" cy="28813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9287CE0-4DF7-4B00-A034-21DF568D22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01BD8A8-655D-4ED0-A9FE-CD1F52FE3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22D80F0-FA5D-43D7-A146-5E22406A3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1E62BC39-7DFA-44AB-AD15-C5342B0D53FB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0959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D12BD79-E583-49FE-B5A3-CFC9C07D3F5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962799" y="0"/>
            <a:ext cx="6235200" cy="52081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C0E3CA-560F-4AA9-A47D-FDAA7E745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160" y="216000"/>
            <a:ext cx="8277840" cy="865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3C536BB-6908-42F3-8285-C66324EF02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9719" y="1212840"/>
            <a:ext cx="8277840" cy="34210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C0A5BC3-81D4-4356-855B-F014BE3ACE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1AE784D-4F52-44FE-AAD9-18CDE352D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984B6DD-722A-4C78-B010-4DFC21C37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A387E302-31B2-49BB-940D-3185FBAF4E8F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9620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833051C-91F0-4E9B-9D50-2FB9350BF6E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962799" y="0"/>
            <a:ext cx="6235200" cy="52081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0DB71E3-D1C3-48F6-AA39-0BD6CFFECF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919913" y="215900"/>
            <a:ext cx="2152650" cy="44180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34DFDDD-BBF2-4F6D-9AD2-0F2F26B701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60375" y="215900"/>
            <a:ext cx="6307138" cy="44180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8669383-BAA7-4D0A-B881-57BC09B9A7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78085C-211E-4C26-A296-2F876EA8D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9A44F21-8013-4F07-8401-F5CB920F2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DDDC6A57-A811-4D8C-B43C-B2CB5C7AE0FF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1832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EABA351-7BE9-4965-9035-AA881FF8436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98000" cy="51735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6CB7EA-3A43-4C8C-8698-61A7CEBF7E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9350" y="849313"/>
            <a:ext cx="6899275" cy="180498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FEFF7D1-6626-4ECD-B1F6-E0A1F9791E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9350" y="2722563"/>
            <a:ext cx="6899275" cy="1252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5BFA32-BFFE-4274-AA11-E1D10586AA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9BE2EC3-EB22-4361-85B8-3F83B7A4E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5674EAA-D463-4EFC-91B2-82BCC926B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22DD13CF-B09F-40C6-B8E8-4035D3B106FE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2629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FCD320A-CBC5-48FE-B467-DC4E18CB22E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98000" cy="51735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BB94E01F-0F6C-47B3-A38D-4BBA4547A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719" y="206640"/>
            <a:ext cx="8277840" cy="865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9750D1-E86E-4848-AFD8-6D64D6554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719" y="1212840"/>
            <a:ext cx="8277840" cy="34210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C119C6-F5CF-4189-873B-C15E457E1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3B33BE-3EFB-4A26-A1E6-E06BC22A6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1B2C86D-500F-4BFE-9124-7C8C03D9F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2B023AA6-1E60-4F72-BC15-790658902E33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4071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87DBEE4-85CA-4A5B-A1EE-A2D7DF3C005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98000" cy="51735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C40338DA-8DC9-4DAA-AEE9-71CC3A833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63" y="1292225"/>
            <a:ext cx="7934325" cy="21574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48CCEE8-F748-461C-9C4E-7F67BF510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063" y="3470275"/>
            <a:ext cx="7934325" cy="1133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50A9EEB-9551-488C-AA0E-BA8E52EC8B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2EA0F47-14C7-4A09-93DB-28CFB572D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07CA3B9-407C-4384-B72F-C24D5F07D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66ED35C6-62A1-4D19-93C2-DF0F540397CC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2851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7585B34-E281-4CC4-B299-079DD163D3D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98000" cy="51735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13BF01-CF0A-45D3-9360-19BC5241F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719" y="206640"/>
            <a:ext cx="8277840" cy="865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A362C65-BBCD-4C34-BDD5-2C41CB6F90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0375" y="1212850"/>
            <a:ext cx="4062413" cy="34210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227CF12-041E-4BC5-9BC8-599466C131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75188" y="1212850"/>
            <a:ext cx="4062412" cy="34210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664BB14-1790-4705-B413-703500D199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574CBDA-3DD1-4204-9C6D-924865953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FA08116-BC62-4B00-8735-8FA4194C5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B7A8C9F7-BE5A-4F87-91EE-584EEB7420FE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3926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44244FF-D8EE-4F89-9CC5-446E7BCFC17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98000" cy="51735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382891E-DF83-4F6B-9A94-356B306B6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3" y="276225"/>
            <a:ext cx="7932737" cy="10017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D910A44-CFF6-4B69-9992-1AFFC1508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413" y="1271588"/>
            <a:ext cx="3890962" cy="6223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3386473-7AAD-4CA6-A5DB-DB2955B47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413" y="1893888"/>
            <a:ext cx="3890962" cy="2786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EE59D79-D396-4419-8CC2-AE031B371B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56138" y="1271588"/>
            <a:ext cx="3910012" cy="6223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5D0951C-4D26-419E-B528-BFB40015A4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56138" y="1893888"/>
            <a:ext cx="3910012" cy="2786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4AF823A-C337-479D-9B04-31EA670940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7440083-3875-419A-B8DC-A1291C65E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5B52FAA-DC10-4185-87E9-13F298074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D070CB8F-6C96-4A68-B6AE-551846223D4B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5467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E70D69F-4B48-4AFD-978C-3FA85054B45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98000" cy="51735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825EA534-D42E-456A-8CDE-983E4551C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719" y="206640"/>
            <a:ext cx="8277840" cy="865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5B0EC09-C439-4F30-BA39-F2E6DB72FB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C56861F-1477-4578-BCD0-1E9908842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2F400A2-1A3C-4642-A4CB-7AFA476E3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8E1BB919-B25C-4A63-AB25-880CDFD3615E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8520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20F7AE5-C16A-4ABE-BCFE-25E76E724619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98000" cy="51735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9D09F40-BF7A-4819-9660-ED504A5C6F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2BFC2B4-816B-4FA5-8CC2-EF2FAEB61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9DF80AA-905A-47E2-BABC-D84E74F10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044EAF9C-936F-45E1-AF9B-031BF45D13D5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6570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B90DA6F-6DE3-45B7-B486-1AEC758D654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82F568-E0DF-4C3A-82D9-D52BBE37E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63" y="1292225"/>
            <a:ext cx="7934325" cy="21574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8376961-BD63-439D-956B-A58E8F0CF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063" y="3470275"/>
            <a:ext cx="7934325" cy="1133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1B2E3EA-2B3E-4478-8D3B-ABB1C798A5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1760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45FE49F-6A4D-4F2A-85D4-ED437647E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319" y="4721760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4A2743D-F77E-49DE-A147-DB9A9E05F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120" y="4721760"/>
            <a:ext cx="2142720" cy="357120"/>
          </a:xfrm>
        </p:spPr>
        <p:txBody>
          <a:bodyPr/>
          <a:lstStyle/>
          <a:p>
            <a:pPr lvl="0"/>
            <a:fld id="{6AF927B7-FEDB-40EE-AB07-727F96C0E606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4459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85F6624-0901-4484-B99E-3C199FA9CDB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98000" cy="51735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78FF23DB-01C1-4823-B342-FA41856DB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3" y="346075"/>
            <a:ext cx="2967037" cy="12096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60DEEE5-33E5-4C97-A1DB-D757E18B1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0013" y="746125"/>
            <a:ext cx="4656137" cy="36845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60A102D-A4EC-46CD-9A22-5724736847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3413" y="1555750"/>
            <a:ext cx="2967037" cy="28813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41FCC41-B0FD-41CB-8A2D-B531CCE0BA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7F5212A-9F1B-49AB-B281-597A7030D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4B7BE34-66CF-45BF-9F41-DE8E901C8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7ADCAD6B-8914-4F58-8859-14BB6A87AA1E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2540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EFD22AC-16ED-4207-A105-37F31C2DA79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98000" cy="51735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1F15CA-D709-4694-818B-37425E740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3" y="346075"/>
            <a:ext cx="2967037" cy="12096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BB11ED9-A1E1-4BD8-B68A-C3109BC8EB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910013" y="746125"/>
            <a:ext cx="4656137" cy="36845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843730A-A0D9-4DD4-930A-EA809BC6D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3413" y="1555750"/>
            <a:ext cx="2967037" cy="28813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9369000-075F-4800-B270-3B5365074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B9C3811-3614-4577-9988-38EE053B3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685BE26-ED5A-4BC3-BABB-7BC1C8A33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F0F4A9DF-BAEB-47B2-83EA-3B45F142FF38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7693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21B66A3-D1A9-4A15-BC54-8138798B7A7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98000" cy="51735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55D9FF-F600-4625-9B78-311AD91E0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719" y="206640"/>
            <a:ext cx="8277840" cy="865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1441678-2E45-4946-9908-80DBF7416D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9719" y="1212840"/>
            <a:ext cx="8277840" cy="34210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865F348-1962-4812-BFD7-DCBE6CEC90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6D9E8C-E313-4ADD-8B17-4705C77F8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12895F9-8076-4B57-8AFF-E0EF92E63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0A85B63B-685D-4727-9DA8-7030927015BC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2489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5865469-87C0-40D8-84DF-D65F2F115A9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98000" cy="51735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5730D16-3FAF-4532-AE3F-14A292EEFE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69088" y="206375"/>
            <a:ext cx="2068512" cy="44275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F4C2402-128B-48C3-A194-CDABC7664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60375" y="206375"/>
            <a:ext cx="6056313" cy="44275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622A008-A5FC-405C-B281-1A33B23AE9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22EE4C1-88AC-4757-90A6-2FB6F38AB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3A3619E-9783-43E1-AAD7-1F717501D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AA1B5293-7EB0-4EE9-91B1-438D05D40E26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2184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E59B0C9-772F-4C2A-A8E9-C451C0A3588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DD7065-74A2-4ABA-9B76-EC889EF6B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9350" y="849313"/>
            <a:ext cx="6899275" cy="180498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80FB736-1FAC-4684-A09C-1138170A6F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9350" y="2722563"/>
            <a:ext cx="6899275" cy="1252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4C1986B-0808-402A-B834-261A399EFD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46A475-C69B-4C6B-89C1-6B2421217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D1E2E77-D9A4-4A9A-8850-61FE1F04F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08D77FC0-CEE3-47CB-9845-915F0BCEA26E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6164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249EAA1-A134-4BC5-9E20-59675524F0F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88039F-93EA-4A9C-8041-34868727F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719" y="206640"/>
            <a:ext cx="8277840" cy="865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451A603-28F9-4EC0-B435-8B7C381EA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719" y="1212840"/>
            <a:ext cx="8277840" cy="34210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03D69D7-9CF2-497C-8244-85C2258FD8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50DACF8-C7E0-49F8-A5EE-6B4CFD6BB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CBB5F1F-90D8-4AE1-A05A-E14D3DF2B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47B8E738-E674-4A20-B3C2-9D19DCBB8208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2773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DD1B75A-BA18-44B9-84B7-812ECBF6707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323BEC-BF62-45E3-8F3B-4574797E9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63" y="1292225"/>
            <a:ext cx="7934325" cy="21574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DE62C94-E295-4982-9FBF-2758054373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063" y="3470275"/>
            <a:ext cx="7934325" cy="1133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6C0D922-70D9-4A14-9070-C5719BB0EE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3507C3F-8539-436C-870F-EB0EB0FD7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C0506B3-FC48-43B3-BFE2-F6E33BC6D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7BD4AC33-1011-45BE-9BCE-52D7C1461097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4633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3BE13AE-702B-40B8-A618-9A69F9EBC17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6C57E2FB-B2EB-4BE2-8ADD-54F7E9694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719" y="206640"/>
            <a:ext cx="8277840" cy="865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CAE07C-185D-4AA3-8537-4C7848D416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0375" y="1212850"/>
            <a:ext cx="4062413" cy="34210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BC7C34F-B7A1-4003-A1F3-D29306140C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75188" y="1212850"/>
            <a:ext cx="4062412" cy="34210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B288601-6950-4F30-9DB7-1BA30A72FB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A95AF70-374E-4D62-B1AB-439768A4A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8E04789-7ECA-4970-89F8-0D1EB16E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0794C841-113D-4243-9367-F480C029AB0B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9560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EFD82F7-DB17-40E3-860B-F4907152920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4CF48502-20B2-49D2-ABB1-0AAB43695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3" y="276225"/>
            <a:ext cx="7932737" cy="10017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820A70F-E54A-4A73-ABDC-3FA12A6E18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413" y="1271588"/>
            <a:ext cx="3890962" cy="6223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78BE115-5C48-4F59-B33C-5B4DACA0F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413" y="1893888"/>
            <a:ext cx="3890962" cy="2786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1CD6089-9EFF-4F3F-8E53-FC6E2C24F7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56138" y="1271588"/>
            <a:ext cx="3910012" cy="6223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F10143F-79F1-4756-97C9-6E06DFC069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56138" y="1893888"/>
            <a:ext cx="3910012" cy="2786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5B15E3E-5167-437C-8F72-5D24889B0F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472CC51-0F53-4AD4-8C95-8A602725B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A27B388-27A5-4A20-AEFD-FCC5629CF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911064D2-65A3-4DCC-B48C-57FBDA706982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3758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48566D3-F057-4895-A132-F6884685FD0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6EE3A1-4DB0-460B-A702-2C1FC2610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719" y="206640"/>
            <a:ext cx="8277840" cy="865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1C3F1F2-E2B7-44A7-8443-1635D3AA2D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D6EB1FC-C2D3-4A7F-B7EC-300B0AE71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C8D25D6-D8C8-433D-A8DB-865402A86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A5933EAF-AE98-4FB9-B6DA-AE71E4524426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0660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12ED11E-3025-4869-AD5B-EE6D6D31D4E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E1B5F8-E0F6-4739-A31E-E8020F2C3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719" y="205920"/>
            <a:ext cx="8277840" cy="8654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3EB5561-F4FD-4CA8-B1CD-A95906561B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0375" y="1212850"/>
            <a:ext cx="4062413" cy="34210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C19E3AF-9B58-4BB8-8726-23A3C055C4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75188" y="1212850"/>
            <a:ext cx="4062412" cy="34210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DDCCF89-1D34-4026-9901-3FDA745ADD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1760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EBCC14A-CD1E-44BC-A92B-61FAA2F7D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319" y="4721760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3BBBE23-974F-47B7-8502-F1F08310D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120" y="4721760"/>
            <a:ext cx="2142720" cy="357120"/>
          </a:xfrm>
        </p:spPr>
        <p:txBody>
          <a:bodyPr/>
          <a:lstStyle/>
          <a:p>
            <a:pPr lvl="0"/>
            <a:fld id="{0F33F996-2799-4180-B0A8-1376BD7DA09B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2711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7BF7E9A-C653-463B-A787-57A6CFCB55B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496A2D8-A8C1-466D-9AD2-E13FAD3176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98C7CEB-322B-49B0-94CF-42BF8EC62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1C5DAE-A40C-4FE9-BE57-67AC42259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633AD993-C8E4-456E-B506-555419DBA129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5326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A2A8297-B5BB-45BC-BD36-73AFEBE5D14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010CDA-B8EC-4B24-8EB2-972209B10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3" y="346075"/>
            <a:ext cx="2967037" cy="12096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5F51B3E-DE8B-4267-AB04-2C6144D03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0013" y="746125"/>
            <a:ext cx="4656137" cy="36845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AAC3265-1FC2-4D01-A82B-793BA0A8A9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3413" y="1555750"/>
            <a:ext cx="2967037" cy="28813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9A3B714-E771-4C84-88C0-1815B403D5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D1CACA0-ABA1-4D4A-96A8-C85D70D55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AD533E8-3FD9-4CD4-9218-2FA6D3930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8DC0CDD7-1C6C-43BE-BAB2-76F20B7992F9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1104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DC7696F-BE5B-478C-B729-178D5E69A13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F8A815-19A0-42BB-909E-1F0F3B09D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3" y="346075"/>
            <a:ext cx="2967037" cy="12096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4A92C04-3AB1-4A8A-AE4B-DB986D1FAC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910013" y="746125"/>
            <a:ext cx="4656137" cy="36845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8FA6227-AAA8-4373-9FA5-E558B100F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3413" y="1555750"/>
            <a:ext cx="2967037" cy="28813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51C9A93-7B61-44F8-AF08-E68ADA79E5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E9B694E-9EF8-4F0A-9ECF-17A206EDD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FB8809D-BA60-4459-B737-78FBED2D7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22E21994-7131-40E1-AAC7-A59B1074ABF6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0421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01B35EC-038A-495C-ACB9-F55746B1765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4B00FD-07B4-4D45-8125-9074E049F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719" y="206640"/>
            <a:ext cx="8277840" cy="865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68238C6-6916-45DE-9A52-E8214BA0A0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9719" y="1212840"/>
            <a:ext cx="8277840" cy="34210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653CA31-8B25-46F3-B786-4D15511ED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1F8E2E-3202-4F47-80A7-37D8825C5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90C1BA-9A3D-44CB-9910-21A3229BA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63F020F8-D1AA-4214-9B39-FBEE0F39B375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647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5A79BA-DCE5-4788-8DE7-3EC1ABACFD79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9B995AD-AE82-447F-A2C7-2E29CA9319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69088" y="206375"/>
            <a:ext cx="2068512" cy="44275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3B3343E-4A7A-4186-98A2-3AF738A8D0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60375" y="206375"/>
            <a:ext cx="6056313" cy="44275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8167FE3-0F95-4E09-AD61-B410EB653F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F5C61BD-9387-4CBC-8F57-DD053775A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7AEBE7-8CE2-421F-B9EA-9A6B0557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9C3A44F3-890A-456A-917A-692FE27215A1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0704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4F5E305-C9B7-41CD-A5AD-0A6FAB6C249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-503999" y="-15480"/>
            <a:ext cx="7284240" cy="52354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31416F-79ED-46FB-B1EB-2A27B73043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9350" y="849313"/>
            <a:ext cx="6899275" cy="180498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8C7ABFC-2909-4576-863D-A0CE98EDB2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9350" y="2722563"/>
            <a:ext cx="6899275" cy="1252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E59D4A5-F5F1-4DB5-88EE-7692C44A11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CD3E027-6256-42B3-9B22-C1245FCAA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960465D-B7A5-4C1A-B969-90D5898FC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A04AC1B3-D744-4518-A475-A1D9DDD37B40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1605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E1667BE-99B9-471B-B501-7CD4BA48929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-503999" y="-15480"/>
            <a:ext cx="7284240" cy="52354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D0C6BB-1FCE-47D1-AD27-03C6C5D38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719" y="206640"/>
            <a:ext cx="8277840" cy="865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85566ED-60B8-47E1-BA11-CFB4FA0EA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719" y="1212840"/>
            <a:ext cx="8277840" cy="34210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8901141-4DF2-4125-AE3C-0C921B502D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D219D20-80A6-4932-A8EB-D868D8BBB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A704750-72FB-4D1F-9EDA-C128C5AE3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2994B985-31CB-4761-8734-1CCE748F7F00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6166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BB22EA2-FAB2-41BA-BC44-F20EEB753C8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-503999" y="-15480"/>
            <a:ext cx="7284240" cy="52354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E3D3FC7-F5A5-41D8-8965-0FD25A170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63" y="1292225"/>
            <a:ext cx="7934325" cy="21574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3843D67-3F65-4ED8-9805-B8522E4F8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063" y="3470275"/>
            <a:ext cx="7934325" cy="1133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726AE0E-5269-49B2-9341-355D690C4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0DEB9C-C871-4464-A601-25FEFDFA7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7F30757-C04E-4AF8-8AD2-6EE692C32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ABB431AE-398E-4DE3-A909-BB44FBB05731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9491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FF62812-20F4-4D32-93AE-7BDBC6651C79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-503999" y="-15480"/>
            <a:ext cx="7284240" cy="52354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B7BA8DB6-1F0E-4A06-BB03-D594D88BA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719" y="206640"/>
            <a:ext cx="8277840" cy="865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052ABE0-CA21-440C-AF02-052082D448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0375" y="1212850"/>
            <a:ext cx="4062413" cy="34210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9A66FBB-1963-49B8-AFDF-406198865F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75188" y="1212850"/>
            <a:ext cx="4062412" cy="34210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113A21F-FE3B-4748-A0FB-CB39BF1CE1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645A3FB-26F7-43BA-8DA1-567B896FA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1C3ABD4-919D-48CB-99A5-0F4AA6D9D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B37097EE-DB30-4C4E-8EDA-9666493A4619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8030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9C06628-72C7-4EA9-915F-1ED51BD46FA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-503999" y="-15480"/>
            <a:ext cx="7284240" cy="52354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616207A-A755-477B-81ED-E44DE468F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3" y="276225"/>
            <a:ext cx="7932737" cy="10017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9084E2F-4646-456F-848E-7BF2B8384B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413" y="1271588"/>
            <a:ext cx="3890962" cy="6223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069B0F9-653A-4EB6-BFE4-7BB94CF7BD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413" y="1893888"/>
            <a:ext cx="3890962" cy="2786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79B68DB-B6C4-4277-87DB-B838325A86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56138" y="1271588"/>
            <a:ext cx="3910012" cy="6223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7B0F142-1392-4947-B80F-8AF555BFB4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56138" y="1893888"/>
            <a:ext cx="3910012" cy="2786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5325EEE-A8AA-444D-A751-6CB986FFFF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B5BBA3D-0498-471E-BB38-600EDE3A1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FBFA343-8712-4B7A-B01E-800BE5BA5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025207DA-1BA7-42BE-A8AA-A4311A5CF4CC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3065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CDEE428-355E-485B-896B-B8D8A9A1A4D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BF7FDB-526A-40FF-9C41-8E1E445AE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3" y="276225"/>
            <a:ext cx="7932737" cy="10017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947D88D-2C9B-48D5-BEE7-04DC9774E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413" y="1271588"/>
            <a:ext cx="3890962" cy="6223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8C37D2C-B326-4316-BF75-3BD52C79BA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413" y="1893888"/>
            <a:ext cx="3890962" cy="2786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D3921FB-81BF-47B2-9062-CFBCAB459F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56138" y="1271588"/>
            <a:ext cx="3910012" cy="6223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DD0CEC2-4425-4949-B650-4EEACF77ED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56138" y="1893888"/>
            <a:ext cx="3910012" cy="2786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5D5DFD9-C5B6-42A2-8BFA-55F501B29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1760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01FBA23-ADE7-46F7-A13C-9C8CFD059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319" y="4721760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DC3FE58-D7C4-4E03-BB4D-ED69751AB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120" y="4721760"/>
            <a:ext cx="2142720" cy="357120"/>
          </a:xfrm>
        </p:spPr>
        <p:txBody>
          <a:bodyPr/>
          <a:lstStyle/>
          <a:p>
            <a:pPr lvl="0"/>
            <a:fld id="{851D1B45-EF5C-471C-B2B0-A8F3E7B5B31C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8334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0BB0238-42A0-4309-9AF5-99C1B00B85C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-503999" y="-15480"/>
            <a:ext cx="7284240" cy="52354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AA634B-A150-4519-87AE-39B83AF4C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719" y="206640"/>
            <a:ext cx="8277840" cy="865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F7E5100-BD99-4E75-83DD-CF8B56735D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6E50B07-E96A-4601-A4AB-72E43D4DE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8BAD221-C107-42BA-9263-8E16C2BEA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41870369-FB1A-4645-99DD-DA5ED127BCDF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3603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170250E-CF52-49A1-BC1E-6031F9BF549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-503999" y="-15480"/>
            <a:ext cx="7284240" cy="52354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1311AB8-F24B-4DA1-9821-15E671611A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E8D6BBC-5936-4AC3-8FA1-1846EE04B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5E2F035-DB01-4C4B-88AA-8D2315FE0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4797E47B-BD3F-4A35-A94B-2D4BE6A61893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9326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6544C55-E0AD-4127-AA8B-FDCCA2F85BB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-503999" y="-15480"/>
            <a:ext cx="7284240" cy="52354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57B1FE-3536-4F62-8EB7-BA50E5C8F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3" y="346075"/>
            <a:ext cx="2967037" cy="12096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B3AEB65-B095-4CD8-9B46-B0EF1D2B8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0013" y="746125"/>
            <a:ext cx="4656137" cy="36845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B94DDD5-1F9D-4057-B982-B9B69D6746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3413" y="1555750"/>
            <a:ext cx="2967037" cy="28813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BB72E6C-0061-4887-8AEE-4ADDA3031C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29935E1-3EDE-4592-8E11-AB8728F43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B9AC5D2-80DA-42F5-92D7-8621E93F1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EB0E10B5-DB22-445C-BE35-F84933DCB633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1058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2FE8BF3-85D7-4E7F-82BF-949F28494F6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-503999" y="-15480"/>
            <a:ext cx="7284240" cy="52354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3E06C1-7F20-4880-8EEE-1779830F3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3" y="346075"/>
            <a:ext cx="2967037" cy="12096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C6F744F-E96F-49D6-B7B3-BE3FCDA399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910013" y="746125"/>
            <a:ext cx="4656137" cy="36845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9CFAAF3-78D9-466A-956B-456B068EF0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3413" y="1555750"/>
            <a:ext cx="2967037" cy="28813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0346BA2-447B-4380-BC4B-45F91A2398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EDE00E4-B48A-44F6-82D5-1E94F7090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405DB26-4EE6-45C4-9D43-CDDE345FC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1B330294-E071-4A1E-9BD6-E9B41A2366F3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0516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1659166-3812-43AE-9B7E-9D96A9788DE9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-503999" y="-15480"/>
            <a:ext cx="7284240" cy="52354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D4789CEF-B024-4271-8A92-306577532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719" y="206640"/>
            <a:ext cx="8277840" cy="865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C0C9D10-7F12-4CC8-952B-4D52F49D3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9719" y="1212840"/>
            <a:ext cx="8277840" cy="34210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46F0421-0CC2-43F4-BD0B-E08CF91093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7101860-2199-4FD2-A2DE-48E5A604A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91546C0-CD06-4E2F-A35D-C85690046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592D15E7-DF97-49C5-BF4F-E5A055A9708F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8670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2E42A6E-58B3-4205-BA2D-0DDACCAE411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-503999" y="-15480"/>
            <a:ext cx="7284240" cy="52354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B57E39E-A251-41DC-AEE7-28884DD175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69088" y="206375"/>
            <a:ext cx="2068512" cy="44275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E64C7B2-4D7C-4F25-9648-D2AD19E156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60375" y="206375"/>
            <a:ext cx="6056313" cy="44275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A0DA5A6-4DEA-40FB-97FD-A544DEC029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4D70DFA-270A-43BF-9009-83441A5F6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A807EE1-7F2F-4258-8D3E-2F105B9D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6C06C4F7-5045-4BC9-A3AB-9F4C1D6B998C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7102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24109FC-0A1D-4A0A-A43B-ED77F823D8C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98000" cy="51735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D04E86-04D6-4F51-A0B1-9749CF20C9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9350" y="849313"/>
            <a:ext cx="6899275" cy="180498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E62DA21-6B19-4BEE-A8A2-9C60F0EBFA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9350" y="2722563"/>
            <a:ext cx="6899275" cy="1252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B43C8F3-56AC-4465-A8B0-E6DA11202D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96DFBD9-3DBF-49AF-A3E2-684319B55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1D22338-87E0-40B0-9167-B9E200AD6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471E7E81-6A61-44F9-BB4E-3430E81F24C3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0832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951D858-F87B-44BE-9D8C-108538EF913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98000" cy="51735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563D45-64EE-4749-B571-D16A06B84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719" y="206640"/>
            <a:ext cx="8277840" cy="865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0427F57-5A13-4EED-92C0-06FFF96F6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719" y="1212840"/>
            <a:ext cx="8277840" cy="34210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78A489-E671-48E2-8ABE-4FD1BEA49F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12A3718-6679-4141-99F7-AF8D8782D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D8816C7-1D1F-4973-9B70-E26E3BE7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A75987A7-6503-4E1C-944B-D62997175135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4853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D32477F-5E3E-45B4-AFE9-C504AD55553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98000" cy="51735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C8DE0B-E116-4ED2-90C4-C41EE2CBA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63" y="1292225"/>
            <a:ext cx="7934325" cy="21574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9F6C0C1-57E0-406E-8AE2-FD9C7E856C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063" y="3470275"/>
            <a:ext cx="7934325" cy="1133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0C08C5B-9729-4046-9950-03CE3E383E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197D337-58E5-4CE1-9585-18D1E8E77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282106C-5C2E-410F-9771-597F25962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C9A3C0FA-BE91-4095-8FF4-3350540C751E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2041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3CDC766-5974-4F90-8F4B-2F041FD60789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98000" cy="51735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7EF7CF0-7ABA-4DD1-BDA8-95D502F7C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719" y="206640"/>
            <a:ext cx="8277840" cy="865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80A5598-B53D-4AB5-954D-96B0AB058B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0375" y="1212850"/>
            <a:ext cx="4062413" cy="34210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A890E57-A057-4B41-9551-60B8492E5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75188" y="1212850"/>
            <a:ext cx="4062412" cy="34210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AC09915-143A-46F1-AE2C-FD96AD488E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4080DAE-CE14-414F-85CC-D477B53D3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60B6C76-E0CF-492F-83ED-0AE380CF7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C7BE793F-803D-4D31-B7C7-388E21AA3CB1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3452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E89FBFE-E600-469E-AC83-AE7CAF905A0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C356CDFF-665D-4341-ACB5-0E5DF474A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719" y="205920"/>
            <a:ext cx="8277840" cy="8654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F3FD8D6-9061-4CDB-8FFA-6A37DF0FA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1760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CE0E90D-4739-4582-B143-65310371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319" y="4721760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00F2399-BDF9-4192-87A0-FAE22E270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120" y="4721760"/>
            <a:ext cx="2142720" cy="357120"/>
          </a:xfrm>
        </p:spPr>
        <p:txBody>
          <a:bodyPr/>
          <a:lstStyle/>
          <a:p>
            <a:pPr lvl="0"/>
            <a:fld id="{702F18DB-D94C-4130-94A0-ABEFB970CA5E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3005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B042B6A-4C87-4D29-BD26-F68BA7E2F46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98000" cy="51735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AE33FD-B61E-4320-84B6-3193E556C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3" y="276225"/>
            <a:ext cx="7932737" cy="10017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99B869A-86C9-4209-8EC8-72E0F40447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413" y="1271588"/>
            <a:ext cx="3890962" cy="6223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3DE6773-6A25-443C-8A9B-20482C1874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413" y="1893888"/>
            <a:ext cx="3890962" cy="2786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19586A4-AF68-4C9B-A2C3-49B3632077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56138" y="1271588"/>
            <a:ext cx="3910012" cy="6223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9EF18C2-DD6C-4C15-B022-92FF236C4E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56138" y="1893888"/>
            <a:ext cx="3910012" cy="2786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342C76A-691A-48CD-918B-8F20A72D0E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46D2BE9-42E4-4544-84DA-C35FA7095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2ED2157-80E8-4EF9-A293-89F76AF74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78601D8C-A81B-4FED-AEA5-007A44EC0EB9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061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BFC54EB-3751-487F-8290-1B8B0199B5B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98000" cy="51735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68283F-5239-48EA-B181-51C04C3B8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719" y="206640"/>
            <a:ext cx="8277840" cy="865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1E9FE40-4D44-4F9A-ABDD-9A9E0185E8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FED5B6A-E110-423F-8214-321BEF904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0AA06D8-759C-418A-955F-A3D3345F8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C4BC5CF7-D1B6-4785-8535-B7299A5F8E62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6018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108A535-45D8-4A6B-8BD7-A6FE1746B12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98000" cy="51735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5924ACA-F4E5-4AF9-B9B7-DDF0DB80A0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AF4441F-1E92-4C61-8557-65062B1DC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ECB0298-D350-4931-9051-D3B37DDB4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AE4C234B-EA05-4311-8C88-C12593BC17DE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2548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3305420-CEA0-435D-84E6-34B6A4B2E2F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98000" cy="51735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B0410E-3A67-460E-B691-4DD4C65C7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3" y="346075"/>
            <a:ext cx="2967037" cy="12096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6E8E102-98E6-4E1E-A83F-927DD847A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0013" y="746125"/>
            <a:ext cx="4656137" cy="36845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7FCC5A1-83D1-4AD7-8F4E-DEF946A030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3413" y="1555750"/>
            <a:ext cx="2967037" cy="28813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B854B96-119E-4DCC-9220-CD871F6E80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A4F362A-48ED-4662-BAC4-721D6734C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1718171-03DC-4D07-ABDC-B950D40DF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949FD9FD-10EC-4726-8CA1-44D64DC7EE9D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9050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7E23A33-561F-4196-8CD1-12558BCC143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98000" cy="51735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98A37EB-38C7-4F6F-B4D8-FA7645F54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3" y="346075"/>
            <a:ext cx="2967037" cy="12096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093B466-B369-4F48-A9EF-A30B640C8F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910013" y="746125"/>
            <a:ext cx="4656137" cy="36845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D913CAC-DA68-4395-A027-53C6714458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3413" y="1555750"/>
            <a:ext cx="2967037" cy="28813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7746C42-0CF5-43ED-9E75-9CE4A8D028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4DF68E8-4E16-4B7C-BCF7-81C5188C5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92FD9DE-E7F8-402D-8B27-264EB59EF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AECC1EEB-2ACC-4116-98C2-4168D0D4A06B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6344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C582D86-60EE-43C4-A253-B2EACE2AC6F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98000" cy="51735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65A33EE-A871-4420-9346-DF14FF32C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719" y="206640"/>
            <a:ext cx="8277840" cy="865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2A892DA-B7A2-40E9-861C-A38E37E52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9719" y="1212840"/>
            <a:ext cx="8277840" cy="34210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8ABDFBA-0166-4C54-BA9A-97F3F53299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DA058FA-69C7-48DF-8CC3-3348A870B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1EA484-3FCB-4D19-A880-3CF995785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14C7BAFB-92E2-4A59-8B53-9C0B1F48D039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7241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ACFD51A-EA12-4076-A5B5-16B59620E75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98000" cy="51735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B7E154A-4374-45FE-9FB3-486D67BDC3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69088" y="206375"/>
            <a:ext cx="2068512" cy="44275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A212068-90ED-4DAE-9495-C29B23230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60375" y="206375"/>
            <a:ext cx="6056313" cy="44275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B18C16C-2F44-46F9-8F1E-C1A134422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3AD4989-91F5-410E-B283-358F6D700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59F7E72-D819-4A2F-BB35-E7411914B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9BEB6352-EB38-4249-B273-DD5066877223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3166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1EE953D-3F85-4526-8334-1362DB51764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9871B8-6536-4669-AF63-DB7C6DDF08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9350" y="849313"/>
            <a:ext cx="6899275" cy="180498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92809F-33C2-4FB8-9367-C7E8684F6B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9350" y="2722563"/>
            <a:ext cx="6899275" cy="1252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94294C1-6A43-48E9-AD7A-26FC84C75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BA6E69-C834-4A27-A439-C3A937B1A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C6224B-C968-4795-9F78-8C362F98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FDF2F210-D844-4E70-8233-E48EB1FF8A79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3464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FD43522-4C36-4509-8FD9-73A0AA38AE4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308C80-831D-4B4E-9A68-1FC7F565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719" y="206640"/>
            <a:ext cx="8277840" cy="865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95F3B07-042C-4206-B90A-01D6270EF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719" y="1212840"/>
            <a:ext cx="8277840" cy="34210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11484DB-644E-43B3-B679-49B77D8AF5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3B18D6B-577F-4652-9831-276C932C0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A281CF-88AF-4A15-A3E7-27BDAF99C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ED27BBEA-666D-4ADD-9E30-A88DB3AD167E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3494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1D0BDE8-580A-4043-8D7D-3444A253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D64C2A-E126-44DF-A990-52E6A53D2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63" y="1292225"/>
            <a:ext cx="7934325" cy="21574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14133CA-AD85-4219-B3B6-19534651BB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063" y="3470275"/>
            <a:ext cx="7934325" cy="1133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FB34DA-7AFE-4AC1-9278-3C63A8449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AB4B0E5-5BE9-4484-84A2-D6A515741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52FFC7-9189-48F1-BE75-5DB0709B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74FA6929-3C8E-4EF9-BC9A-99F93D7E02D4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2689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79971BB-2AAD-49BA-9D2A-5CAE16FA56D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59366B9-1CC8-4012-A6E8-0E77E30179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1760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92B817D-62C9-4467-B2A9-6CF13560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319" y="4721760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740FD35-686A-4936-BA4F-98ADF8194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120" y="4721760"/>
            <a:ext cx="2142720" cy="357120"/>
          </a:xfrm>
        </p:spPr>
        <p:txBody>
          <a:bodyPr/>
          <a:lstStyle/>
          <a:p>
            <a:pPr lvl="0"/>
            <a:fld id="{2494A037-B1C7-4454-B91C-ED20D80E65B3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5754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E630DE4-34EF-4398-8E4E-E292652A09C9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49A492-FA8F-4678-A53E-7AF5F4B24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719" y="206640"/>
            <a:ext cx="8277840" cy="865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4943C2E-9E0A-443E-B38B-CD325D6B56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0375" y="1212850"/>
            <a:ext cx="4062413" cy="34210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3DF1E82-2455-47C7-8C12-A1BA2EB9DF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75188" y="1212850"/>
            <a:ext cx="4062412" cy="34210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88F919B-B959-47D9-A6C4-60AE3699BF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90684C5-AB70-4975-8512-92A6B9F45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5BE85BD-C2D8-4B15-944A-ADC84A048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A948A807-3F70-4919-8B94-76BB2500F603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393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CC7521A-CB59-43D8-B858-864CBC71DCF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2F768C-C90A-4EF8-A891-6E2F3C30A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3" y="276225"/>
            <a:ext cx="7932737" cy="10017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4CE2B30-DC4E-48FC-8917-8D0845650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413" y="1271588"/>
            <a:ext cx="3890962" cy="6223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6CCFEC7-1E13-485E-9DC9-DC0497F80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413" y="1893888"/>
            <a:ext cx="3890962" cy="2786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7C758F8-795C-4810-91E8-3C7793EF62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56138" y="1271588"/>
            <a:ext cx="3910012" cy="6223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CA6A807-4D0C-4503-B78A-78FE1CF315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56138" y="1893888"/>
            <a:ext cx="3910012" cy="2786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F542B2C-EFE3-4E86-8491-A909355DFE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5CB00B8-14C5-46A6-B4B3-567F02CB3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7E3CA3C-7ADB-4631-A9F4-0C30E0B8D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A5268364-D9D5-4A70-8F06-1937738E75B5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3534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0246C64-8E86-4C18-9BD0-0D983F2E2F7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EA382D-B74B-450D-956A-DF70CBA38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719" y="206640"/>
            <a:ext cx="8277840" cy="865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58B5B6B-B2F5-4E47-8588-F7A93B660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97382FA-B368-4135-A741-81F6DAF2B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510E21F-C04D-4F91-990A-9C75689AA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B5031A4C-06A3-4844-8087-127FC31B3B01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9257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C13CE26-2118-4EC8-9DBF-AA0C542F50F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9DCA4D6-43A3-4A6A-9BA9-ABF86950F9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BB5DAC6-BB1F-47DD-945D-64BC0E833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75D7B56-4F07-430B-A6B0-613F3604E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82CDBF9B-7653-489D-8455-73B31257EA5E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1407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84C7FE8-AD64-488B-9C62-39379391F9D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62C1B00-B54F-4333-B981-8E4008F6F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3" y="346075"/>
            <a:ext cx="2967037" cy="12096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4098FCA-D67B-4D08-8673-7981BF1F4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0013" y="746125"/>
            <a:ext cx="4656137" cy="36845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612C951-8E0D-438B-BC5A-E528A49A6E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3413" y="1555750"/>
            <a:ext cx="2967037" cy="28813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6D562FD-0957-4570-99A3-1ADA47CC90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80016B8-6254-4416-B702-16039BF84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A578EAE-9BC0-4B83-84BA-47168FC85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20744180-E969-4AAB-BEAA-63BDD9998FC1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2249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3BAA098-A380-4FF9-BA16-A1B13737017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95D14B-EBB7-4944-B388-8F8DD51CC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3" y="346075"/>
            <a:ext cx="2967037" cy="12096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AA0521A-F431-4D9B-A8C0-EC8A0C6649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910013" y="746125"/>
            <a:ext cx="4656137" cy="36845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BE176F8-8596-4016-A5BE-1FC0667905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3413" y="1555750"/>
            <a:ext cx="2967037" cy="28813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87EA37C-6D62-4031-B59B-3960AB79E7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2D72056-7774-499E-AA03-C7A91813D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9567A80-476C-4435-AA84-43A9570EA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8D9FA549-38DF-4CC2-ABE3-F678F567A4FD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6628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A9A8091-6EEA-4853-8457-FBB3B483743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767FE9-1D31-4855-826E-5247E1E2E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719" y="206640"/>
            <a:ext cx="8277840" cy="865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4A9B239-16CE-432E-B57D-23634201B6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9719" y="1212840"/>
            <a:ext cx="8277840" cy="34210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6910FA-892F-499C-800E-0DB1046E11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9A4E67-5A88-4CF3-99CC-A2383016C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A14B67C-8172-4962-B8EA-DA3D4D129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28E4CEEE-4D47-4DF6-9C00-25EF715CA12E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8051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9E1B222-4D81-4BDE-BB30-83CC55AA9E3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9FB6A5B-E11E-4276-8C2B-096C68A8E1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69088" y="206375"/>
            <a:ext cx="2068512" cy="44275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9307AFE-0473-4088-BF2E-920DD6B545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60375" y="206375"/>
            <a:ext cx="6056313" cy="44275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4621C0B-4194-4718-81CB-7F2E477BD8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5D9BA16-144E-45AA-A27F-D0A20FA1D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678545E-1C7B-40DD-8DAD-8DDB78C25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00166803-30E5-49AF-B0C3-E2C811C4B2C1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939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9322F18-CC33-484B-B314-97A016D8D9B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-1980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A7626D1-5D32-4687-BA8B-3E078A321E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9350" y="849313"/>
            <a:ext cx="6899275" cy="180498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0CE0552-5DA6-4497-AECA-2A49772C57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9350" y="2722563"/>
            <a:ext cx="6899275" cy="1252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5B5AAB2-6AF1-4EFB-BBF9-A51C4BA6A6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825081C-F618-42D3-97A5-03A26C08D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055E21F-1F30-4381-9963-1C41370F9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B28E586D-22FA-404D-B2E7-5303793258A6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6266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B95D651-2236-458C-A0B3-31E9FE62FA1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-1980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5FE833-508F-4930-8CEA-3510EB2D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719" y="206640"/>
            <a:ext cx="8277840" cy="865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D5B0238-41C5-4815-82D9-ADE936481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719" y="1212840"/>
            <a:ext cx="8277840" cy="34210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A798769-E976-4FF9-AF15-41287DAC86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D34DFC7-1112-472C-98D9-D1D615A32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4225F84-4224-4743-ADF9-89E2C82B2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C3AF12A2-1BF5-4B0C-993C-025E3E49F4E1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4926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3FFDAEB-4EF0-4BD4-A3B5-8C610E91C8F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6285A6-95EE-44D0-8446-A45310628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3" y="346075"/>
            <a:ext cx="2967037" cy="12096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DA62EB6-E32E-4B41-8BC4-4486A20CF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0013" y="746125"/>
            <a:ext cx="4656137" cy="36845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6610853-3331-4491-A1A0-51811BC72B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3413" y="1555750"/>
            <a:ext cx="2967037" cy="28813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E4F5971-5656-4C4D-BE41-3CF3A2C17F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1760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CDC225B-C608-4C72-ACAE-84C577FF6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319" y="4721760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060ABA6-F282-4287-9A85-F90EBA447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120" y="4721760"/>
            <a:ext cx="2142720" cy="357120"/>
          </a:xfrm>
        </p:spPr>
        <p:txBody>
          <a:bodyPr/>
          <a:lstStyle/>
          <a:p>
            <a:pPr lvl="0"/>
            <a:fld id="{14E7D4B7-F9F5-4485-87FC-BF9A8FD4A495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4234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FD34601-1764-458B-87F4-CC9F995B5D9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-1980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FAAA8B-A097-4A75-A2F3-E22A53CCC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63" y="1292225"/>
            <a:ext cx="7934325" cy="21574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F4595FE-762C-41D2-AB79-23CAB81F09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063" y="3470275"/>
            <a:ext cx="7934325" cy="1133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C6621D7-941E-4785-89A4-FF163B27D3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39F6942-4243-4A38-836B-95DA4ECBB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84BD185-DFD8-4E3A-A8E0-4097C060A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B7C83B8A-26BF-4144-A112-CEE205D461D8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6543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E7D9514-31A6-450F-81AC-7FB67C22070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-1980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11BE67-E8B1-475C-A39F-48C1AD613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719" y="206640"/>
            <a:ext cx="8277840" cy="865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D3EA44D-93B8-4560-B982-79DBC9C83C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0375" y="1212850"/>
            <a:ext cx="4062413" cy="34210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E7B9439-6BA0-4EA6-877B-0647CD99C4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75188" y="1212850"/>
            <a:ext cx="4062412" cy="34210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CEBDFD5-D381-4C70-9411-D9792FA074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B42FCF6-F2CB-4F0F-91DC-CC4BA24EC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F0E9FC5-EBAC-491B-9251-7D3A99FC1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111312A1-DE1C-43BE-83CE-192413507143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890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0AB7A6B-1D92-46EC-B1DF-9B073CD5B65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-1980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D41FAF0-E4A9-4B6F-8F3A-4602BDF21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3" y="276225"/>
            <a:ext cx="7932737" cy="10017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A401D1B-479A-4E34-9B07-C756A1999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413" y="1271588"/>
            <a:ext cx="3890962" cy="6223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D8BCEF4-F25D-4293-BBD6-89AC597795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413" y="1893888"/>
            <a:ext cx="3890962" cy="2786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00C59C1-5E4D-4DBB-9451-D352591F0F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56138" y="1271588"/>
            <a:ext cx="3910012" cy="6223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7DBA572-1BBC-4AD4-9AEB-CDA9974A7E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56138" y="1893888"/>
            <a:ext cx="3910012" cy="2786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72E7BB1-BBD3-4362-895F-B54CDF8D86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CDA08AC-6BEA-4D09-90C2-0825D20A2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C1051CE-0614-48D7-A0F6-2941A9C78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612A33BE-B2C3-43A4-947D-E00A8EDB8FF2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3204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4F7B2E6-5FDD-42A4-B5A3-AF58F582DCD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-1980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E94DE8-D2E1-4FB6-92CF-8E6A5DDE2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719" y="206640"/>
            <a:ext cx="8277840" cy="865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4584809-C537-4ED6-9365-25CD5337A4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896C278-6BE0-4B7C-8144-CC6D466B4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6E957B3-D62F-4457-95A1-7AC8E4A39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228DBC13-CE95-48B5-B049-08743AC7E187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1594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4A1E7D5-7999-47BD-A756-616B99ACA9A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-1980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9BCA177-9DA2-48C8-A62D-16346D17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545825D-E58C-4BA4-AA3E-5165D853E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BBD1E82-DF4A-4BBA-B15E-7DF279B64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FEBD2FE6-C11B-4EB3-9050-829058549EB1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9227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43167C0-A3D7-49DA-9D70-787E96278EF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-1980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611FE4-ED53-4D25-9229-631DA373C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3" y="346075"/>
            <a:ext cx="2967037" cy="12096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C18BB43-CBBD-4AF4-BA2C-90ECA61B6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0013" y="746125"/>
            <a:ext cx="4656137" cy="36845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A856DF8-8158-406F-8E22-520604C5CF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3413" y="1555750"/>
            <a:ext cx="2967037" cy="28813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634028F-7324-41C9-9FE2-B6F82CE07B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1766BE3-1A76-4687-BC43-E81B61ACB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DFF7C3B-152D-481D-809D-1863F82C0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09ED2C75-895D-4082-89A6-D97EA352DCEE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832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35A6709-9355-4D80-8988-3577AFEE978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-1980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B27760-D7C1-4030-B844-4B960B6BD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3" y="346075"/>
            <a:ext cx="2967037" cy="12096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8A48588-072A-4DD5-B989-F62BF86A95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910013" y="746125"/>
            <a:ext cx="4656137" cy="36845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51CF3D4-CC5C-4DBB-A53A-A51F5E0F4C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3413" y="1555750"/>
            <a:ext cx="2967037" cy="28813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F5D1208-1203-497E-8249-384D2CE68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243A976-4C94-44A1-B72C-D26478153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FCD1814-3D81-4903-91D9-4CCE9FB92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558B821A-947E-475A-A2FC-AAEED79B2A26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2223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4D250CE-F8C5-4F10-8150-3FBAC4AB255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-1980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B520A6B1-AB1E-474C-B893-2909CD0AD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719" y="206640"/>
            <a:ext cx="8277840" cy="865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7BE8EB7-524C-455E-AD1F-615F7ABF0A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9719" y="1212840"/>
            <a:ext cx="8277840" cy="34210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F1CBFA7-916B-41B6-8E07-7865B66B4B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9F1607-A074-4325-ABD1-DDB8672E2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EEC7651-A849-4521-9294-B222AC011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EE9185AF-8338-4295-B36F-959A0AFCA8C8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7667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58CE2B8-7C3A-4D71-B04D-E1E75804862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-1980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06E132A7-4DE9-4D7F-B8CB-5D9D9074C4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69088" y="206375"/>
            <a:ext cx="2068512" cy="44275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953F6D0-5CFA-4BE1-903F-C0E2BA651C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60375" y="206375"/>
            <a:ext cx="6056313" cy="44275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533A73C-89D1-4221-B205-9C0FC42B58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7208987-C2DB-4D3D-B1FB-36E86E094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24E083B-0166-4BD9-924E-54A89D835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DD2D3861-AA1B-48E9-945F-8002D8D98788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8814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4C99BEE-7CC7-40FA-B5CE-C4DAD6CA087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-1980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EC9DE3-7434-4FA3-882C-41C1AD607E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9350" y="849313"/>
            <a:ext cx="6899275" cy="180498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D8A3ECD-F9ED-49C9-BA77-DC5EFD21AA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9350" y="2722563"/>
            <a:ext cx="6899275" cy="1252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81D2A48-A90E-4749-B246-B868B80D5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BBDC3C7-A87C-4C5D-A9B4-F9658771D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A528ED-E399-4D59-AAF7-2CA8B785B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6ABF246F-F55D-4FFA-A7BF-8F23B41AE156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6665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D8E39C8-13D1-47CC-A8BF-64919048274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1949F8-8FBA-46F1-991B-EFC0E3138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3" y="346075"/>
            <a:ext cx="2967037" cy="12096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ACA8B57-9418-4388-AB77-2749F94F97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910013" y="746125"/>
            <a:ext cx="4656137" cy="36845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BD1664E-243C-4CB2-BF4F-F323F78797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3413" y="1555750"/>
            <a:ext cx="2967037" cy="28813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0425FBF-2FD7-4396-B5F1-4F3F50E08D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1760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A20430D-5AB2-48CF-97EA-F53E165C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319" y="4721760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424CC6A-656D-4F38-A645-DF7E74223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120" y="4721760"/>
            <a:ext cx="2142720" cy="357120"/>
          </a:xfrm>
        </p:spPr>
        <p:txBody>
          <a:bodyPr/>
          <a:lstStyle/>
          <a:p>
            <a:pPr lvl="0"/>
            <a:fld id="{AB4696F7-98DF-4954-A2AF-18950BFE7317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859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B094C9D-763F-4671-BAD1-D77FDF23503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-1980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E95A26-1828-4E43-BFD8-7FDAF6EDD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719" y="206640"/>
            <a:ext cx="8277840" cy="865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01C541C-078F-400E-BEE3-9F1AA1E1A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719" y="1212840"/>
            <a:ext cx="8277840" cy="34210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BCFEE1E-6BA6-499B-B407-9FB29F59AB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1E68750-506C-4C33-B03F-1B920A164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A6225C0-F0B1-44AE-B500-2587CCBA3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F65A364C-6698-463B-8172-2974EF4B2806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5094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2E0EA71-0D6D-4B95-882A-09F8F12F6AC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-1980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CCA5C1-50E7-4529-9492-9F4D862CF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63" y="1292225"/>
            <a:ext cx="7934325" cy="21574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D25FA9F-7242-42F5-AC5B-F48E620AD6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063" y="3470275"/>
            <a:ext cx="7934325" cy="1133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27C523F-D651-43F2-A3D6-FA7C1C3498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8452FED-3D3B-465F-B42B-27EF027FF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6F986B2-1578-42EC-9977-49A7D277F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2CB554D2-5776-4E19-BC47-858BAEE3571D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8451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ED3971C-0F17-48D2-8489-D984A93C905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-1980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F57E63-9A02-42F9-AAC6-FF9091578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719" y="206640"/>
            <a:ext cx="8277840" cy="865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3EEA2E5-2AEC-4085-B00F-EFB7C77326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0375" y="1212850"/>
            <a:ext cx="4062413" cy="34210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A2F26FC-5173-4D9E-95F4-B99DD59073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75188" y="1212850"/>
            <a:ext cx="4062412" cy="34210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F7B310A-C8BF-4788-B1ED-B6DE296D1C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5FFBD6C-2ABA-45D4-B14A-4886B50CD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D9BEA79-5397-4E32-AECE-68A5B0898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DA9BDF12-0266-406E-B1AB-17E84E5BD087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294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FC43353-3214-4392-A4DF-223D6756DC5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-1980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F55AC26D-FC50-4574-AE88-918A967B4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3" y="276225"/>
            <a:ext cx="7932737" cy="10017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DB38546-ED79-427A-9410-0AA45AD35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413" y="1271588"/>
            <a:ext cx="3890962" cy="6223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A8E68DB-9D1D-4E1D-BCB6-1BD327AE5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413" y="1893888"/>
            <a:ext cx="3890962" cy="2786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42E4947-DBF2-47A3-BD3F-E2235ACA47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56138" y="1271588"/>
            <a:ext cx="3910012" cy="6223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431E08A-B878-4010-B4EF-B6E4B24DC4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56138" y="1893888"/>
            <a:ext cx="3910012" cy="2786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A1694A6-755F-4C85-A29A-99ED4C6016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DB82135-DCEB-4EDD-9ED3-0AED925AE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F66937D-6E38-4DE2-82EC-3C272B6C1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A647D825-3404-420B-9AF9-0E8BEBFC5947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1976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0F7C3C0-C870-4AC6-8888-02418727307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-1980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97F147-573A-478A-8E86-B61FB1313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719" y="206640"/>
            <a:ext cx="8277840" cy="865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822B623-0CEB-4515-9413-D5C3308EE9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8F0CC98-2A35-4391-83F6-38D9EDA08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534AB7D-15FC-45AA-A884-B745B6B47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F8E9F088-E9E0-4FB0-ADF3-32D3134916CD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9991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79F44A4-441D-4AA9-B6FE-E514E866004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-1980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4543820-54B4-4CAF-A09D-3ED53099F9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042DDC9-E61D-4864-93C3-504D6DE7D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80D56E0-5ADF-46CA-9423-E17275A10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E4F1A716-6FF9-4137-A12F-C416948F5B72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7120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0D3BF68-C7BA-430E-AFB9-CA379D1C357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-1980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E66FAA-22AF-45DC-B654-057CAFC58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3" y="346075"/>
            <a:ext cx="2967037" cy="12096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7F01BEF-A27A-48BE-88A2-0490616C8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0013" y="746125"/>
            <a:ext cx="4656137" cy="36845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70AA240-4959-4B89-BFF9-9B1F9DD17F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3413" y="1555750"/>
            <a:ext cx="2967037" cy="28813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427E381-2EBC-4BB4-915E-175566167A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2FD1091-5C68-41B9-996D-2FCAEDDCB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2340EE1-4A9A-420A-848A-F2BF9D25A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15BAB9DE-B005-4DC5-8B6B-B4BBEAA8C84C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9434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246DFCF-65B9-4357-863D-093F26FB953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-1980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F7309E-7BF8-4471-B4D1-8FF934BD6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3" y="346075"/>
            <a:ext cx="2967037" cy="12096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AC0D692-5738-4BBB-AD0D-F9AAAA962D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910013" y="746125"/>
            <a:ext cx="4656137" cy="36845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1C7C511-3B2F-4B46-984A-0CC8BA247F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3413" y="1555750"/>
            <a:ext cx="2967037" cy="28813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A91BC91-64B1-4270-82C2-167CCA6EEF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206EB0C-1A38-4016-9643-1195FF3DA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91443C5-C68F-4337-8A27-3DA396695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18ED9721-7557-4E65-8D22-2447C3572CED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926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18BF8C9-6AA7-467B-A6BA-E06CBBAEBAF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-1980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1DC837-86F4-477A-9297-21859A129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719" y="206640"/>
            <a:ext cx="8277840" cy="865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87B690A-35DA-49FE-94F1-85D2762E46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9719" y="1212840"/>
            <a:ext cx="8277840" cy="34210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80D3F7-CD63-4E68-A91F-BB229B37D3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2229C5A-226C-4F1B-B027-D02D1C252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586A6E5-A14E-43C9-AC0A-9F47A3880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7C920053-C7E3-4EBF-BA42-B5184737FE18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026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0B09945-82AC-4D3A-843D-40C5F697229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-19800" y="0"/>
            <a:ext cx="921636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055A3E6-17AD-43CE-BD07-0269D81CC7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69088" y="206375"/>
            <a:ext cx="2068512" cy="44275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A89EC81-5B92-403A-A26B-EB55244AD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60375" y="206375"/>
            <a:ext cx="6056313" cy="44275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69A031F-708C-43EC-BE72-79E79D1724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719" y="4722479"/>
            <a:ext cx="2142720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3C4AB5A-7772-4C20-949C-E1C2AA0F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679" y="4722479"/>
            <a:ext cx="2915279" cy="357120"/>
          </a:xfrm>
        </p:spPr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0992291-4D6E-4E2F-9FE2-A4365A60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840" y="4722479"/>
            <a:ext cx="2142720" cy="357120"/>
          </a:xfrm>
        </p:spPr>
        <p:txBody>
          <a:bodyPr/>
          <a:lstStyle/>
          <a:p>
            <a:pPr lvl="0"/>
            <a:fld id="{A8A6DECC-5389-4BA5-872C-FDC425B90E0F}" type="slidenum"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7615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3" Type="http://schemas.openxmlformats.org/officeDocument/2006/relationships/image" Target="../media/image10.jpeg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3" Type="http://schemas.openxmlformats.org/officeDocument/2006/relationships/image" Target="../media/image11.jpeg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13" Type="http://schemas.openxmlformats.org/officeDocument/2006/relationships/image" Target="../media/image12.jpeg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13" Type="http://schemas.openxmlformats.org/officeDocument/2006/relationships/image" Target="../media/image13.jpeg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5.jpe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3" Type="http://schemas.openxmlformats.org/officeDocument/2006/relationships/image" Target="../media/image6.jpeg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3" Type="http://schemas.openxmlformats.org/officeDocument/2006/relationships/image" Target="../media/image7.jpeg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3" Type="http://schemas.openxmlformats.org/officeDocument/2006/relationships/image" Target="../media/image8.jpeg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3" Type="http://schemas.openxmlformats.org/officeDocument/2006/relationships/image" Target="../media/image9.jpeg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DAE88B5-EDC3-4A57-839C-56AFDF8C07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9719" y="205920"/>
            <a:ext cx="8277840" cy="865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35A7DF7-A262-4FF6-A061-1DD7498AD59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9719" y="1212120"/>
            <a:ext cx="8277840" cy="342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1FA0CF3-FFA5-4298-9D44-DD263458E907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9719" y="4721760"/>
            <a:ext cx="2142720" cy="357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rtl="0" hangingPunct="0">
              <a:buNone/>
              <a:tabLst/>
              <a:defRPr lang="pt-BR" sz="1200" kern="1200">
                <a:solidFill>
                  <a:srgbClr val="FFFFFF"/>
                </a:solidFill>
                <a:latin typeface="Roboto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D99EEEE-B99D-4941-8FBC-A7B3003A4BDE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45319" y="4721760"/>
            <a:ext cx="2915279" cy="357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ctr" rtl="0" hangingPunct="0">
              <a:buNone/>
              <a:tabLst/>
              <a:defRPr lang="pt-BR" sz="1400" kern="1200">
                <a:solidFill>
                  <a:srgbClr val="FFFFFF"/>
                </a:solidFill>
                <a:latin typeface="Roboto Lt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EA304FA-0AD0-4BCB-A286-3058D947FE5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94120" y="4721760"/>
            <a:ext cx="2142720" cy="357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rtl="0" hangingPunct="0">
              <a:buNone/>
              <a:tabLst/>
              <a:defRPr lang="pt-BR" sz="1400" kern="1200">
                <a:solidFill>
                  <a:srgbClr val="FFFFFF"/>
                </a:solidFill>
                <a:latin typeface="Roboto Lt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68CF9B2F-8488-43A5-8645-C7B3D1F78F61}" type="slidenum">
              <a:t>‹n.º›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0C77DD6C-4192-4888-92C1-CBA7B5578775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16360" cy="5184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xStyles>
    <p:titleStyle>
      <a:lvl1pPr algn="ctr" rtl="0" hangingPunct="0">
        <a:tabLst/>
        <a:defRPr lang="pt-BR" sz="3000" b="0" i="0" u="none" strike="noStrike" kern="1200">
          <a:ln>
            <a:noFill/>
          </a:ln>
          <a:solidFill>
            <a:srgbClr val="FFFFFF"/>
          </a:solidFill>
          <a:latin typeface="Roboto" pitchFamily="18"/>
          <a:ea typeface="Microsoft YaHei" pitchFamily="2"/>
        </a:defRPr>
      </a:lvl1pPr>
    </p:titleStyle>
    <p:bodyStyle>
      <a:lvl1pPr marL="0" marR="0" indent="0" rtl="0" hangingPunct="0">
        <a:spcBef>
          <a:spcPts val="0"/>
        </a:spcBef>
        <a:spcAft>
          <a:spcPts val="1278"/>
        </a:spcAft>
        <a:tabLst/>
        <a:defRPr lang="pt-BR" sz="2500" b="0" i="0" u="none" strike="noStrike" kern="1200">
          <a:ln>
            <a:noFill/>
          </a:ln>
          <a:solidFill>
            <a:srgbClr val="FFFFFF"/>
          </a:solidFill>
          <a:latin typeface="Roboto Lt" pitchFamily="18"/>
          <a:ea typeface="Microsoft YaHei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1309F94-6350-465B-AC8B-BC38804BA4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9719" y="206640"/>
            <a:ext cx="8277840" cy="865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3FB9C61-20E4-4EE8-9D64-C2698CEA17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9719" y="1212840"/>
            <a:ext cx="8277840" cy="342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6896D7-2CA6-45A3-8498-389CB22D3F00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9719" y="4722479"/>
            <a:ext cx="2142720" cy="357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rtl="0" hangingPunct="0">
              <a:buNone/>
              <a:tabLst/>
              <a:defRPr lang="pt-BR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7A9F4C2-903C-47D0-9417-AB16027D7AF7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45679" y="4722479"/>
            <a:ext cx="2915279" cy="357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ctr" rtl="0" hangingPunct="0">
              <a:buNone/>
              <a:tabLst/>
              <a:defRPr lang="pt-BR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DE74FA3-F641-4C0D-9727-9312271779D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94840" y="4722479"/>
            <a:ext cx="2142720" cy="357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rtl="0" hangingPunct="0">
              <a:buNone/>
              <a:tabLst/>
              <a:defRPr lang="pt-BR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2C437F29-5A45-4DA7-B010-04AD9116DAF7}" type="slidenum">
              <a:t>‹n.º›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xStyles>
    <p:titleStyle>
      <a:lvl1pPr algn="ctr" rtl="0" hangingPunct="0">
        <a:tabLst/>
        <a:defRPr lang="pt-BR" sz="3000" b="1" i="0" u="none" strike="noStrike" kern="1200">
          <a:ln>
            <a:noFill/>
          </a:ln>
          <a:solidFill>
            <a:srgbClr val="333333"/>
          </a:solidFill>
          <a:latin typeface="Roboto Lt" pitchFamily="18"/>
          <a:ea typeface="Microsoft YaHei" pitchFamily="2"/>
        </a:defRPr>
      </a:lvl1pPr>
    </p:titleStyle>
    <p:bodyStyle>
      <a:lvl1pPr rtl="0" hangingPunct="0">
        <a:spcBef>
          <a:spcPts val="0"/>
        </a:spcBef>
        <a:spcAft>
          <a:spcPts val="1417"/>
        </a:spcAft>
        <a:tabLst/>
        <a:defRPr lang="pt-BR" sz="2800" b="0" i="0" u="none" strike="noStrike" kern="1200">
          <a:ln>
            <a:noFill/>
          </a:ln>
          <a:solidFill>
            <a:srgbClr val="333333"/>
          </a:solidFill>
          <a:latin typeface="Roboto Lt" pitchFamily="18"/>
          <a:ea typeface="Microsoft YaHei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263BE47-78F8-4E0A-85CA-BFC8207E94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9719" y="206640"/>
            <a:ext cx="8277840" cy="865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16F53A-DAA6-43E9-9AA8-6D8CE29858C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9719" y="1212840"/>
            <a:ext cx="8277840" cy="342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392D49C-CE98-485B-94D3-09C0C81B6B2D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9719" y="4722479"/>
            <a:ext cx="2142720" cy="357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rtl="0" hangingPunct="0">
              <a:buNone/>
              <a:tabLst/>
              <a:defRPr lang="pt-BR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A06B65B-C0EC-4F3C-84E5-FC0D1279DFFF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45679" y="4722479"/>
            <a:ext cx="2915279" cy="357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ctr" rtl="0" hangingPunct="0">
              <a:buNone/>
              <a:tabLst/>
              <a:defRPr lang="pt-BR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FF23445-CD6D-4DC3-B23B-813D2976F08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94840" y="4722479"/>
            <a:ext cx="2142720" cy="357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rtl="0" hangingPunct="0">
              <a:buNone/>
              <a:tabLst/>
              <a:defRPr lang="pt-BR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96C30F26-F545-461C-A4D2-5B474C8D54F4}" type="slidenum">
              <a:t>‹n.º›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8640874C-CB00-4C85-B148-B043AFA8DFE9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16360" cy="5184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xStyles>
    <p:titleStyle>
      <a:lvl1pPr algn="ctr" rtl="0" hangingPunct="0">
        <a:tabLst/>
        <a:defRPr lang="pt-BR" sz="4400" b="0" i="0" u="none" strike="noStrike" kern="1200">
          <a:ln>
            <a:noFill/>
          </a:ln>
          <a:latin typeface="Arial" pitchFamily="18"/>
          <a:ea typeface="Microsoft YaHei" pitchFamily="2"/>
        </a:defRPr>
      </a:lvl1pPr>
    </p:titleStyle>
    <p:bodyStyle>
      <a:lvl1pPr rtl="0" hangingPunct="0">
        <a:spcBef>
          <a:spcPts val="0"/>
        </a:spcBef>
        <a:spcAft>
          <a:spcPts val="1417"/>
        </a:spcAft>
        <a:tabLst/>
        <a:defRPr lang="pt-BR" sz="3200" b="0" i="0" u="none" strike="noStrike" kern="1200">
          <a:ln>
            <a:noFill/>
          </a:ln>
          <a:latin typeface="Arial" pitchFamily="18"/>
          <a:ea typeface="Microsoft YaHei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="" xmlns:a16="http://schemas.microsoft.com/office/drawing/2014/main" id="{31F646DC-5B04-42EA-BC04-C3A6D6C36D68}"/>
              </a:ext>
            </a:extLst>
          </p:cNvPr>
          <p:cNvSpPr/>
          <p:nvPr/>
        </p:nvSpPr>
        <p:spPr>
          <a:xfrm>
            <a:off x="3142439" y="4790880"/>
            <a:ext cx="2911679" cy="306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69120" tIns="34560" rIns="69120" bIns="3456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="" xmlns:a16="http://schemas.microsoft.com/office/drawing/2014/main" id="{2690FE5C-2AFB-45C3-A4EE-ACB4CCA242D0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9719" y="4790880"/>
            <a:ext cx="2144160" cy="30528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>
            <a:lvl1pPr lvl="0" rtl="0" hangingPunct="0">
              <a:buNone/>
              <a:tabLst/>
              <a:defRPr lang="pt-BR" sz="2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491000B9-5DC2-4676-8151-D3CF36A1A60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90880" y="4790880"/>
            <a:ext cx="2144160" cy="30528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pt-BR" sz="1400" b="0" i="0" u="none" strike="noStrike" kern="1200" spc="0">
                <a:solidFill>
                  <a:srgbClr val="000000"/>
                </a:solidFill>
                <a:latin typeface="Calibri" pitchFamily="18"/>
                <a:ea typeface="ＭＳ Ｐゴシック" pitchFamily="2"/>
                <a:cs typeface="Arial Unicode MS" pitchFamily="2"/>
              </a:defRPr>
            </a:lvl1pPr>
          </a:lstStyle>
          <a:p>
            <a:pPr lvl="0"/>
            <a:fld id="{B26CBFFB-6E60-4BBF-A870-4D8B9FB261EC}" type="slidenum">
              <a:t>‹n.º›</a:t>
            </a:fld>
            <a:endParaRPr lang="pt-BR"/>
          </a:p>
        </p:txBody>
      </p:sp>
      <p:sp>
        <p:nvSpPr>
          <p:cNvPr id="5" name="Title Placeholder 4">
            <a:extLst>
              <a:ext uri="{FF2B5EF4-FFF2-40B4-BE49-F238E27FC236}">
                <a16:creationId xmlns="" xmlns:a16="http://schemas.microsoft.com/office/drawing/2014/main" id="{FAFF8D83-A20B-4ABB-B678-C7AE1D5EAF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9719" y="206280"/>
            <a:ext cx="8277840" cy="86508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8A149ECA-87D2-4A5E-A47B-5151076FC93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9719" y="1212120"/>
            <a:ext cx="8277840" cy="342108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147B8F54-3283-4E56-9E92-DCFF0E1AA7C0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-19800" y="0"/>
            <a:ext cx="9217800" cy="518472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xStyles>
    <p:titleStyle>
      <a:lvl1pPr algn="l" rtl="0" hangingPunct="0">
        <a:tabLst/>
        <a:defRPr lang="en-GB" sz="1540" b="0" i="0" u="none" strike="noStrike" kern="1200" spc="0">
          <a:ln>
            <a:noFill/>
          </a:ln>
          <a:solidFill>
            <a:srgbClr val="004586"/>
          </a:solidFill>
          <a:latin typeface="Roboto" pitchFamily="18"/>
          <a:ea typeface="ＭＳ Ｐゴシック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1278"/>
        </a:spcAft>
        <a:tabLst/>
        <a:defRPr lang="en-GB" sz="2630" b="0" i="0" u="none" strike="noStrike" kern="1200" spc="0">
          <a:ln>
            <a:noFill/>
          </a:ln>
          <a:solidFill>
            <a:srgbClr val="333333"/>
          </a:solidFill>
          <a:latin typeface="Roboto" pitchFamily="18"/>
          <a:ea typeface="ＭＳ Ｐゴシック" pitchFamily="2"/>
          <a:cs typeface="Arial Unicode MS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2AA66372-CD0D-44F2-80D6-AF1BBB374F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9719" y="1071720"/>
            <a:ext cx="5425560" cy="86508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42A2AD-2C8D-43C6-817F-BD03507E38F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9719" y="2015999"/>
            <a:ext cx="8277840" cy="26179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661C76-5992-4C80-84F6-09041EF8CBCA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9719" y="4722479"/>
            <a:ext cx="2142720" cy="357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rtl="0" hangingPunct="0">
              <a:buNone/>
              <a:tabLst/>
              <a:defRPr lang="pt-BR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B44D1D-7A65-456B-9F68-23536C3F334A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45679" y="4722479"/>
            <a:ext cx="2915279" cy="357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ctr" rtl="0" hangingPunct="0">
              <a:buNone/>
              <a:tabLst/>
              <a:defRPr lang="pt-BR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0AA8CED-4201-4B9A-AAA8-E3A83A1C228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94840" y="4722479"/>
            <a:ext cx="2142720" cy="357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rtl="0" hangingPunct="0">
              <a:buNone/>
              <a:tabLst/>
              <a:defRPr lang="pt-BR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B705B213-AE30-456A-AE4F-15451A9A5CDA}" type="slidenum">
              <a:t>‹n.º›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9B8D0689-5C69-4871-A9E6-DAA47435FBCD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16360" cy="5184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xStyles>
    <p:titleStyle>
      <a:lvl1pPr algn="l" rtl="0" hangingPunct="0">
        <a:tabLst/>
        <a:defRPr lang="en-GB" sz="2000" b="1" i="0" u="none" strike="noStrike" kern="1200" spc="0">
          <a:ln>
            <a:noFill/>
          </a:ln>
          <a:solidFill>
            <a:srgbClr val="004586"/>
          </a:solidFill>
          <a:latin typeface="Roboto" pitchFamily="18"/>
          <a:ea typeface="ＭＳ Ｐゴシック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1278"/>
        </a:spcAft>
        <a:tabLst/>
        <a:defRPr lang="en-GB" sz="2400" b="0" i="0" u="none" strike="noStrike" kern="1200" spc="0">
          <a:ln>
            <a:noFill/>
          </a:ln>
          <a:solidFill>
            <a:srgbClr val="333333"/>
          </a:solidFill>
          <a:latin typeface="Roboto Lt" pitchFamily="18"/>
          <a:ea typeface="ＭＳ Ｐゴシック" pitchFamily="2"/>
          <a:cs typeface="Arial Unicode MS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="" xmlns:a16="http://schemas.microsoft.com/office/drawing/2014/main" id="{96E29CE9-22B3-4B91-996D-9C0B9DF89002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0" y="8640"/>
            <a:ext cx="9196200" cy="51753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Placeholder 2">
            <a:extLst>
              <a:ext uri="{FF2B5EF4-FFF2-40B4-BE49-F238E27FC236}">
                <a16:creationId xmlns="" xmlns:a16="http://schemas.microsoft.com/office/drawing/2014/main" id="{EA72DADE-284E-4756-87C9-40BCE8097C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9719" y="206280"/>
            <a:ext cx="8277840" cy="86508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1C1B2B4-E65A-4E18-9933-4B013FF17C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9719" y="1212120"/>
            <a:ext cx="8277840" cy="342108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xStyles>
    <p:titleStyle>
      <a:lvl1pPr algn="l" rtl="0" hangingPunct="0">
        <a:tabLst/>
        <a:defRPr lang="en-GB" sz="1800" b="1" i="0" u="none" strike="noStrike" kern="1200" spc="0">
          <a:ln>
            <a:noFill/>
          </a:ln>
          <a:solidFill>
            <a:srgbClr val="FFFFFF"/>
          </a:solidFill>
          <a:latin typeface="Roboto Bk" pitchFamily="18"/>
          <a:ea typeface="ＭＳ Ｐゴシック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1278"/>
        </a:spcAft>
        <a:tabLst/>
        <a:defRPr lang="en-GB" sz="2500" b="0" i="0" u="none" strike="noStrike" kern="1200" spc="0">
          <a:ln>
            <a:noFill/>
          </a:ln>
          <a:solidFill>
            <a:srgbClr val="FFFFFF"/>
          </a:solidFill>
          <a:latin typeface="Roboto" pitchFamily="18"/>
          <a:ea typeface="ＭＳ Ｐゴシック" pitchFamily="2"/>
          <a:cs typeface="Arial Unicode MS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073D6CF-99E0-4DD9-8A99-1793E718FD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4160" y="216000"/>
            <a:ext cx="8277840" cy="86508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5D86220-7954-4642-AFB6-5AAEF5B99F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9719" y="1212840"/>
            <a:ext cx="8277840" cy="342108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0B07401-1CFA-4CC1-A73E-9CDB417E921D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9719" y="4722479"/>
            <a:ext cx="2142720" cy="357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rtl="0" hangingPunct="0">
              <a:buNone/>
              <a:tabLst/>
              <a:defRPr lang="pt-BR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323F276-C361-4EEE-8192-08C0E01C4938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45679" y="4722479"/>
            <a:ext cx="2915279" cy="357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ctr" rtl="0" hangingPunct="0">
              <a:buNone/>
              <a:tabLst/>
              <a:defRPr lang="pt-BR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9ECADFC-28ED-4530-9700-91286FA6FF4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94840" y="4722479"/>
            <a:ext cx="2142720" cy="357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rtl="0" hangingPunct="0">
              <a:buNone/>
              <a:tabLst/>
              <a:defRPr lang="pt-BR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939F8DCD-42CF-4AD1-B1C4-7DD4DECA2E9E}" type="slidenum">
              <a:t>‹n.º›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8DDD973A-8061-4972-BE9C-CF855C9E3841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2962799" y="0"/>
            <a:ext cx="6235200" cy="520812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xStyles>
    <p:titleStyle>
      <a:lvl1pPr algn="l" rtl="0" hangingPunct="0">
        <a:tabLst/>
        <a:defRPr lang="en-GB" sz="1540" b="0" i="0" u="none" strike="noStrike" kern="1200" spc="0">
          <a:ln>
            <a:noFill/>
          </a:ln>
          <a:solidFill>
            <a:srgbClr val="FFFFFF"/>
          </a:solidFill>
          <a:latin typeface="Roboto Bk" pitchFamily="18"/>
          <a:ea typeface="ＭＳ Ｐゴシック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1278"/>
        </a:spcAft>
        <a:tabLst/>
        <a:defRPr lang="en-GB" sz="2630" b="0" i="0" u="none" strike="noStrike" kern="1200" spc="0">
          <a:ln>
            <a:noFill/>
          </a:ln>
          <a:solidFill>
            <a:srgbClr val="FFFFFF"/>
          </a:solidFill>
          <a:latin typeface="Roboto Lt" pitchFamily="18"/>
          <a:ea typeface="ＭＳ Ｐゴシック" pitchFamily="2"/>
          <a:cs typeface="Arial Unicode MS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3B35AC9-EFC3-417E-8FF1-6D64AE5207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9719" y="206640"/>
            <a:ext cx="8277840" cy="865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F8A7292-4536-42EA-9B2C-BB4154BABE8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9719" y="1212840"/>
            <a:ext cx="8277840" cy="342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A5D1044-6B29-4519-A1B4-309FF442D8DD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9719" y="4722479"/>
            <a:ext cx="2142720" cy="357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rtl="0" hangingPunct="0">
              <a:buNone/>
              <a:tabLst/>
              <a:defRPr lang="pt-BR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0B2E611-E804-4390-95C2-EC74C095270E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45679" y="4722479"/>
            <a:ext cx="2915279" cy="357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ctr" rtl="0" hangingPunct="0">
              <a:buNone/>
              <a:tabLst/>
              <a:defRPr lang="pt-BR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87A7466-5056-4DB4-B553-46A5F2BFD4E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94840" y="4722479"/>
            <a:ext cx="2142720" cy="357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rtl="0" hangingPunct="0">
              <a:buNone/>
              <a:tabLst/>
              <a:defRPr lang="pt-BR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64E0FE64-E11B-44FD-A524-23082DC15C43}" type="slidenum">
              <a:t>‹n.º›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2A34416F-2D94-481D-8A6D-3B634BD407C5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98000" cy="517356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xStyles>
    <p:titleStyle>
      <a:lvl1pPr algn="ctr" rtl="0" hangingPunct="0">
        <a:tabLst/>
        <a:defRPr lang="pt-BR" sz="4400" b="0" i="0" u="none" strike="noStrike" kern="1200">
          <a:ln>
            <a:noFill/>
          </a:ln>
          <a:latin typeface="Arial" pitchFamily="18"/>
          <a:ea typeface="Microsoft YaHei" pitchFamily="2"/>
        </a:defRPr>
      </a:lvl1pPr>
    </p:titleStyle>
    <p:bodyStyle>
      <a:lvl1pPr rtl="0" hangingPunct="0">
        <a:spcBef>
          <a:spcPts val="0"/>
        </a:spcBef>
        <a:spcAft>
          <a:spcPts val="1417"/>
        </a:spcAft>
        <a:tabLst/>
        <a:defRPr lang="pt-BR" sz="3200" b="0" i="0" u="none" strike="noStrike" kern="1200">
          <a:ln>
            <a:noFill/>
          </a:ln>
          <a:latin typeface="Arial" pitchFamily="18"/>
          <a:ea typeface="Microsoft YaHei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50F410A-92C3-4183-86E5-BE1E38371F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9719" y="206640"/>
            <a:ext cx="8277840" cy="865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A8A53C3-BEE9-4A3A-AC58-294AD405710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9719" y="1212840"/>
            <a:ext cx="8277840" cy="342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88FBB1-6BC5-4BEF-AB69-BF277932C944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9719" y="4722479"/>
            <a:ext cx="2142720" cy="357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rtl="0" hangingPunct="0">
              <a:buNone/>
              <a:tabLst/>
              <a:defRPr lang="pt-BR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4D572D1-90EC-452B-BA5A-440F81ED799C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45679" y="4722479"/>
            <a:ext cx="2915279" cy="357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ctr" rtl="0" hangingPunct="0">
              <a:buNone/>
              <a:tabLst/>
              <a:defRPr lang="pt-BR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143F540-6951-4239-84A2-EBB2A53CE43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94840" y="4722479"/>
            <a:ext cx="2142720" cy="357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rtl="0" hangingPunct="0">
              <a:buNone/>
              <a:tabLst/>
              <a:defRPr lang="pt-BR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A644CE96-424B-4DB1-A2B1-1542E5FBB7B9}" type="slidenum">
              <a:t>‹n.º›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43DF08C2-2804-4576-BE40-A037ADBC4997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16360" cy="5184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xStyles>
    <p:titleStyle>
      <a:lvl1pPr algn="ctr" rtl="0" hangingPunct="0">
        <a:tabLst/>
        <a:defRPr lang="pt-BR" sz="4400" b="0" i="0" u="none" strike="noStrike" kern="1200">
          <a:ln>
            <a:noFill/>
          </a:ln>
          <a:latin typeface="Arial" pitchFamily="18"/>
          <a:ea typeface="Microsoft YaHei" pitchFamily="2"/>
        </a:defRPr>
      </a:lvl1pPr>
    </p:titleStyle>
    <p:bodyStyle>
      <a:lvl1pPr rtl="0" hangingPunct="0">
        <a:spcBef>
          <a:spcPts val="0"/>
        </a:spcBef>
        <a:spcAft>
          <a:spcPts val="1417"/>
        </a:spcAft>
        <a:tabLst/>
        <a:defRPr lang="pt-BR" sz="3200" b="0" i="0" u="none" strike="noStrike" kern="1200">
          <a:ln>
            <a:noFill/>
          </a:ln>
          <a:latin typeface="Arial" pitchFamily="18"/>
          <a:ea typeface="Microsoft YaHei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CD039A8-4161-434A-891C-79EEF30D78F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9719" y="206640"/>
            <a:ext cx="8277840" cy="865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E240DE5-2D7D-4250-99E0-09A12A1615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9719" y="1212840"/>
            <a:ext cx="8277840" cy="342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F0841D9-7820-43F1-B80F-7B5F536155DE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9719" y="4722479"/>
            <a:ext cx="2142720" cy="357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rtl="0" hangingPunct="0">
              <a:buNone/>
              <a:tabLst/>
              <a:defRPr lang="pt-BR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906F9B2-5BB6-4D71-904F-B109F59067E7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45679" y="4722479"/>
            <a:ext cx="2915279" cy="357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ctr" rtl="0" hangingPunct="0">
              <a:buNone/>
              <a:tabLst/>
              <a:defRPr lang="pt-BR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95EA0CE-0CDF-4A92-9914-29435F39D142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94840" y="4722479"/>
            <a:ext cx="2142720" cy="357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rtl="0" hangingPunct="0">
              <a:buNone/>
              <a:tabLst/>
              <a:defRPr lang="pt-BR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70AAEAFE-D7E8-4734-9C80-5819200F819E}" type="slidenum">
              <a:t>‹n.º›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13F84B8D-4230-4F40-B8DB-CBA3769663AA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-503999" y="-15480"/>
            <a:ext cx="7284240" cy="523548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xStyles>
    <p:titleStyle>
      <a:lvl1pPr algn="ctr" rtl="0" hangingPunct="0">
        <a:tabLst/>
        <a:defRPr lang="pt-BR" sz="4400" b="0" i="0" u="none" strike="noStrike" kern="1200">
          <a:ln>
            <a:noFill/>
          </a:ln>
          <a:latin typeface="Arial" pitchFamily="18"/>
          <a:ea typeface="Microsoft YaHei" pitchFamily="2"/>
        </a:defRPr>
      </a:lvl1pPr>
    </p:titleStyle>
    <p:bodyStyle>
      <a:lvl1pPr rtl="0" hangingPunct="0">
        <a:spcBef>
          <a:spcPts val="0"/>
        </a:spcBef>
        <a:spcAft>
          <a:spcPts val="1417"/>
        </a:spcAft>
        <a:tabLst/>
        <a:defRPr lang="pt-BR" sz="3200" b="0" i="0" u="none" strike="noStrike" kern="1200">
          <a:ln>
            <a:noFill/>
          </a:ln>
          <a:latin typeface="Arial" pitchFamily="18"/>
          <a:ea typeface="Microsoft YaHei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7BC63D1-0F8B-4E7C-A3EE-4CD88E7FC9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9719" y="206640"/>
            <a:ext cx="8277840" cy="865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6787813-6ED1-449D-98DB-1199F81BA62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9719" y="1212840"/>
            <a:ext cx="8277840" cy="342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7F4293D-6613-4988-B305-7AAE23C371D3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9719" y="4722479"/>
            <a:ext cx="2142720" cy="357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rtl="0" hangingPunct="0">
              <a:buNone/>
              <a:tabLst/>
              <a:defRPr lang="pt-BR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F26F232-B4E3-430D-9B11-738DFFE0B8E6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45679" y="4722479"/>
            <a:ext cx="2915279" cy="357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ctr" rtl="0" hangingPunct="0">
              <a:buNone/>
              <a:tabLst/>
              <a:defRPr lang="pt-BR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EFF6880-884F-4682-B871-C0139AD1B7F2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94840" y="4722479"/>
            <a:ext cx="2142720" cy="357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rtl="0" hangingPunct="0">
              <a:buNone/>
              <a:tabLst/>
              <a:defRPr lang="pt-BR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0F24052E-EFA5-402B-934B-3AC0ECC240A5}" type="slidenum">
              <a:t>‹n.º›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6B5BA0C-276B-4625-982B-D4742368FC1A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98000" cy="517356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xStyles>
    <p:titleStyle>
      <a:lvl1pPr algn="ctr" rtl="0" hangingPunct="0">
        <a:tabLst/>
        <a:defRPr lang="pt-BR" sz="4400" b="0" i="0" u="none" strike="noStrike" kern="1200">
          <a:ln>
            <a:noFill/>
          </a:ln>
          <a:latin typeface="Arial" pitchFamily="18"/>
          <a:ea typeface="Microsoft YaHei" pitchFamily="2"/>
        </a:defRPr>
      </a:lvl1pPr>
    </p:titleStyle>
    <p:bodyStyle>
      <a:lvl1pPr rtl="0" hangingPunct="0">
        <a:spcBef>
          <a:spcPts val="0"/>
        </a:spcBef>
        <a:spcAft>
          <a:spcPts val="1417"/>
        </a:spcAft>
        <a:tabLst/>
        <a:defRPr lang="pt-BR" sz="3200" b="0" i="0" u="none" strike="noStrike" kern="1200">
          <a:ln>
            <a:noFill/>
          </a:ln>
          <a:latin typeface="Arial" pitchFamily="18"/>
          <a:ea typeface="Microsoft YaHei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4BE90B7-8040-4D66-AB0E-90E77A1A4F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9719" y="206640"/>
            <a:ext cx="8277840" cy="865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F5ED004-B324-4896-B598-3338819A0E3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9719" y="1212840"/>
            <a:ext cx="8277840" cy="342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76BB101-3585-43D4-97B8-4D5B0A098DF5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9719" y="4722479"/>
            <a:ext cx="2142720" cy="357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rtl="0" hangingPunct="0">
              <a:buNone/>
              <a:tabLst/>
              <a:defRPr lang="pt-BR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BD9D696-B9B1-4481-B029-B261330927A6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45679" y="4722479"/>
            <a:ext cx="2915279" cy="357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ctr" rtl="0" hangingPunct="0">
              <a:buNone/>
              <a:tabLst/>
              <a:defRPr lang="pt-BR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F673E7A-E68C-4B43-AD70-CFEF2F90E53E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94840" y="4722479"/>
            <a:ext cx="2142720" cy="357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rtl="0" hangingPunct="0">
              <a:buNone/>
              <a:tabLst/>
              <a:defRPr lang="pt-BR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8418A5BD-6116-46F5-81AF-B2E29A5B8287}" type="slidenum">
              <a:t>‹n.º›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BC9C9A8A-C1E0-47E8-9C9F-3A1470E27499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16360" cy="5184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xStyles>
    <p:titleStyle>
      <a:lvl1pPr algn="ctr" rtl="0" hangingPunct="0">
        <a:tabLst/>
        <a:defRPr lang="pt-BR" sz="4400" b="0" i="0" u="none" strike="noStrike" kern="1200">
          <a:ln>
            <a:noFill/>
          </a:ln>
          <a:latin typeface="Arial" pitchFamily="18"/>
          <a:ea typeface="Microsoft YaHei" pitchFamily="2"/>
        </a:defRPr>
      </a:lvl1pPr>
    </p:titleStyle>
    <p:bodyStyle>
      <a:lvl1pPr rtl="0" hangingPunct="0">
        <a:spcBef>
          <a:spcPts val="0"/>
        </a:spcBef>
        <a:spcAft>
          <a:spcPts val="1417"/>
        </a:spcAft>
        <a:tabLst/>
        <a:defRPr lang="pt-BR" sz="3200" b="0" i="0" u="none" strike="noStrike" kern="1200">
          <a:ln>
            <a:noFill/>
          </a:ln>
          <a:latin typeface="Arial" pitchFamily="18"/>
          <a:ea typeface="Microsoft YaHei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DD9084C-B007-4F23-ACAB-88CCA09A38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9719" y="206640"/>
            <a:ext cx="8277840" cy="865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651E4E3-5442-412B-89FB-E925B01F612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9719" y="1212840"/>
            <a:ext cx="8277840" cy="342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409DC06-C777-4C44-81A1-B73786517870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9719" y="4722479"/>
            <a:ext cx="2142720" cy="357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rtl="0" hangingPunct="0">
              <a:buNone/>
              <a:tabLst/>
              <a:defRPr lang="pt-BR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423C7B5-9958-432F-B019-EE333F2EDC1F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45679" y="4722479"/>
            <a:ext cx="2915279" cy="357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ctr" rtl="0" hangingPunct="0">
              <a:buNone/>
              <a:tabLst/>
              <a:defRPr lang="pt-BR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9033325-E81E-414F-99B8-3AB88DEF87D3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94840" y="4722479"/>
            <a:ext cx="2142720" cy="357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rtl="0" hangingPunct="0">
              <a:buNone/>
              <a:tabLst/>
              <a:defRPr lang="pt-BR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E54DB873-2857-47CC-8DAF-0AEFDD29567B}" type="slidenum">
              <a:t>‹n.º›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B60F39E2-0D7B-408F-8E54-573AA6CC809A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-19800" y="0"/>
            <a:ext cx="9216360" cy="5184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xStyles>
    <p:titleStyle>
      <a:lvl1pPr algn="ctr" rtl="0" hangingPunct="0">
        <a:tabLst/>
        <a:defRPr lang="pt-BR" sz="4400" b="0" i="0" u="none" strike="noStrike" kern="1200">
          <a:ln>
            <a:noFill/>
          </a:ln>
          <a:solidFill>
            <a:srgbClr val="004586"/>
          </a:solidFill>
          <a:latin typeface="Roboto" pitchFamily="18"/>
          <a:ea typeface="Microsoft YaHei" pitchFamily="2"/>
        </a:defRPr>
      </a:lvl1pPr>
    </p:titleStyle>
    <p:bodyStyle>
      <a:lvl1pPr rtl="0" hangingPunct="0">
        <a:spcBef>
          <a:spcPts val="0"/>
        </a:spcBef>
        <a:spcAft>
          <a:spcPts val="1417"/>
        </a:spcAft>
        <a:tabLst/>
        <a:defRPr lang="pt-BR" sz="3200" b="0" i="0" u="none" strike="noStrike" kern="1200">
          <a:ln>
            <a:noFill/>
          </a:ln>
          <a:solidFill>
            <a:srgbClr val="333333"/>
          </a:solidFill>
          <a:latin typeface="Roboto Lt" pitchFamily="18"/>
          <a:ea typeface="Microsoft YaHei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933B489-1604-410C-B6F5-08B55A29E0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9719" y="206640"/>
            <a:ext cx="8277840" cy="865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F5EA594-043F-4F8F-9CA8-752AECD9EAA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9719" y="1212840"/>
            <a:ext cx="8277840" cy="342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077A936-5D97-45E8-8368-465EF5DF5000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9719" y="4722479"/>
            <a:ext cx="2142720" cy="357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rtl="0" hangingPunct="0">
              <a:buNone/>
              <a:tabLst/>
              <a:defRPr lang="pt-BR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B4A557-4873-45EA-9C0A-CC2D78C1583C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45679" y="4722479"/>
            <a:ext cx="2915279" cy="357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ctr" rtl="0" hangingPunct="0">
              <a:buNone/>
              <a:tabLst/>
              <a:defRPr lang="pt-BR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3F1CA5-87DC-4416-9951-5827978ACD1F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94840" y="4722479"/>
            <a:ext cx="2142720" cy="357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rtl="0" hangingPunct="0">
              <a:buNone/>
              <a:tabLst/>
              <a:defRPr lang="pt-BR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FCAB8CED-C3B4-4F42-B837-1359E7D295F5}" type="slidenum">
              <a:t>‹n.º›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B5806925-D652-439E-B07B-2895E86FB182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-19800" y="0"/>
            <a:ext cx="9216360" cy="5184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xStyles>
    <p:titleStyle>
      <a:lvl1pPr algn="ctr" rtl="0" hangingPunct="0">
        <a:tabLst/>
        <a:defRPr lang="pt-BR" sz="4400" b="0" i="0" u="none" strike="noStrike" kern="1200">
          <a:ln>
            <a:noFill/>
          </a:ln>
          <a:latin typeface="Arial" pitchFamily="18"/>
          <a:ea typeface="Microsoft YaHei" pitchFamily="2"/>
        </a:defRPr>
      </a:lvl1pPr>
    </p:titleStyle>
    <p:bodyStyle>
      <a:lvl1pPr rtl="0" hangingPunct="0">
        <a:spcBef>
          <a:spcPts val="0"/>
        </a:spcBef>
        <a:spcAft>
          <a:spcPts val="1417"/>
        </a:spcAft>
        <a:tabLst/>
        <a:defRPr lang="pt-BR" sz="3200" b="0" i="0" u="none" strike="noStrike" kern="1200">
          <a:ln>
            <a:noFill/>
          </a:ln>
          <a:latin typeface="Arial" pitchFamily="18"/>
          <a:ea typeface="Microsoft YaHei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106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106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10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10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106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106.xml"/><Relationship Id="rId2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" Type="http://schemas.openxmlformats.org/officeDocument/2006/relationships/slideLayout" Target="../slideLayouts/slideLayout106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106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1" Type="http://schemas.openxmlformats.org/officeDocument/2006/relationships/slideLayout" Target="../slideLayouts/slideLayout106.xml"/><Relationship Id="rId2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0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16.png"/><Relationship Id="rId7" Type="http://schemas.openxmlformats.org/officeDocument/2006/relationships/image" Target="../media/image17.jpg"/><Relationship Id="rId8" Type="http://schemas.openxmlformats.org/officeDocument/2006/relationships/image" Target="../media/image18.png"/><Relationship Id="rId1" Type="http://schemas.openxmlformats.org/officeDocument/2006/relationships/slideLayout" Target="../slideLayouts/slideLayout106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="" xmlns:a16="http://schemas.microsoft.com/office/drawing/2014/main" id="{F6190155-AC3C-4D39-8568-CD7383FAF3E8}"/>
              </a:ext>
            </a:extLst>
          </p:cNvPr>
          <p:cNvSpPr/>
          <p:nvPr/>
        </p:nvSpPr>
        <p:spPr>
          <a:xfrm>
            <a:off x="792000" y="1791360"/>
            <a:ext cx="6893070" cy="117439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69120" tIns="34560" rIns="69120" bIns="3456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2800" b="1" i="0" u="none" strike="noStrike" kern="1200" spc="0" dirty="0" smtClean="0">
                <a:ln>
                  <a:noFill/>
                </a:ln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Interact Bridges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2800" b="1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Novas </a:t>
            </a:r>
            <a:r>
              <a:rPr lang="pt-BR" sz="2800" b="1" dirty="0" err="1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conex</a:t>
            </a:r>
            <a:r>
              <a:rPr lang="en-US" sz="2800" b="1" dirty="0" err="1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ões</a:t>
            </a:r>
            <a:r>
              <a:rPr lang="en-US" sz="2800" b="1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para </a:t>
            </a:r>
            <a:r>
              <a:rPr lang="en-US" sz="2800" b="1" dirty="0" err="1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poder</a:t>
            </a:r>
            <a:r>
              <a:rPr lang="en-US" sz="2800" b="1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avançar</a:t>
            </a:r>
            <a:endParaRPr lang="pt-BR" sz="2800" b="1" i="0" u="none" strike="noStrike" kern="1200" spc="0" dirty="0">
              <a:ln>
                <a:noFill/>
              </a:ln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800" b="0" i="0" u="none" strike="noStrike" kern="1200" spc="0" dirty="0">
              <a:ln>
                <a:noFill/>
              </a:ln>
              <a:solidFill>
                <a:srgbClr val="FFFFFF"/>
              </a:solidFill>
              <a:latin typeface="Corbel" pitchFamily="34"/>
              <a:ea typeface="ＭＳ Ｐゴシック" pitchFamily="2"/>
              <a:cs typeface="Arial" pitchFamily="2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A81528BD-ECE2-4EED-8E3E-4E9C4B7A698E}"/>
              </a:ext>
            </a:extLst>
          </p:cNvPr>
          <p:cNvSpPr/>
          <p:nvPr/>
        </p:nvSpPr>
        <p:spPr>
          <a:xfrm>
            <a:off x="792000" y="4322520"/>
            <a:ext cx="5543640" cy="25683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69120" tIns="34560" rIns="69120" bIns="3456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425"/>
              </a:spcAft>
              <a:buNone/>
              <a:tabLst/>
            </a:pPr>
            <a:r>
              <a:rPr lang="pt-BR" sz="1200" b="1" i="0" u="none" strike="noStrike" kern="1200" spc="0" dirty="0" smtClean="0">
                <a:ln>
                  <a:noFill/>
                </a:ln>
                <a:solidFill>
                  <a:srgbClr val="FFFFFF"/>
                </a:solidFill>
                <a:latin typeface="Verdana" pitchFamily="34"/>
                <a:ea typeface="ＭＳ Ｐゴシック" pitchFamily="2"/>
                <a:cs typeface="Arial" pitchFamily="2"/>
              </a:rPr>
              <a:t>Por: </a:t>
            </a:r>
            <a:r>
              <a:rPr lang="pt-BR" sz="1200" b="0" i="0" u="none" strike="noStrike" kern="1200" spc="0" dirty="0" err="1" smtClean="0">
                <a:ln>
                  <a:noFill/>
                </a:ln>
                <a:solidFill>
                  <a:srgbClr val="FFFFFF"/>
                </a:solidFill>
                <a:latin typeface="Verdana" pitchFamily="34"/>
                <a:ea typeface="ＭＳ Ｐゴシック" pitchFamily="2"/>
                <a:cs typeface="Arial" pitchFamily="2"/>
              </a:rPr>
              <a:t>F</a:t>
            </a:r>
            <a:r>
              <a:rPr lang="en-US" sz="1200" b="0" i="0" u="none" strike="noStrike" kern="1200" spc="0" dirty="0" err="1" smtClean="0">
                <a:ln>
                  <a:noFill/>
                </a:ln>
                <a:solidFill>
                  <a:srgbClr val="FFFFFF"/>
                </a:solidFill>
                <a:latin typeface="Verdana" pitchFamily="34"/>
                <a:ea typeface="ＭＳ Ｐゴシック" pitchFamily="2"/>
                <a:cs typeface="Arial" pitchFamily="2"/>
              </a:rPr>
              <a:t>ábio</a:t>
            </a:r>
            <a:r>
              <a:rPr lang="en-US" sz="1200" b="0" i="0" u="none" strike="noStrike" kern="1200" spc="0" dirty="0" smtClean="0">
                <a:ln>
                  <a:noFill/>
                </a:ln>
                <a:solidFill>
                  <a:srgbClr val="FFFFFF"/>
                </a:solidFill>
                <a:latin typeface="Verdana" pitchFamily="34"/>
                <a:ea typeface="ＭＳ Ｐゴシック" pitchFamily="2"/>
                <a:cs typeface="Arial" pitchFamily="2"/>
              </a:rPr>
              <a:t> André Frey</a:t>
            </a:r>
            <a:endParaRPr lang="pt-BR" sz="1200" b="0" i="0" u="none" strike="noStrike" kern="1200" spc="0" dirty="0">
              <a:ln>
                <a:noFill/>
              </a:ln>
              <a:solidFill>
                <a:srgbClr val="FFFFFF"/>
              </a:solidFill>
              <a:latin typeface="Verdana" pitchFamily="34"/>
              <a:ea typeface="ＭＳ Ｐゴシック" pitchFamily="2"/>
              <a:cs typeface="Arial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="" xmlns:a16="http://schemas.microsoft.com/office/drawing/2014/main" id="{B852A28D-C3B7-463C-9B5E-270DB396508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24000" y="792360"/>
            <a:ext cx="3816000" cy="462600"/>
          </a:xfrm>
        </p:spPr>
        <p:txBody>
          <a:bodyPr wrap="square" lIns="90000" tIns="45000" rIns="90000" bIns="45000" anchor="t">
            <a:noAutofit/>
          </a:bodyPr>
          <a:lstStyle/>
          <a:p>
            <a:pPr lvl="0" algn="l" hangingPunct="1">
              <a:lnSpc>
                <a:spcPct val="120000"/>
              </a:lnSpc>
              <a:spcAft>
                <a:spcPts val="2126"/>
              </a:spcAft>
            </a:pPr>
            <a:r>
              <a:rPr lang="pt-BR" sz="1700" b="1">
                <a:solidFill>
                  <a:srgbClr val="0066CC"/>
                </a:solidFill>
                <a:latin typeface="Verdana" pitchFamily="34"/>
              </a:rPr>
              <a:t>Interact Bridges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717D764-B882-4F29-81B4-371BD48444F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24000" y="1481759"/>
            <a:ext cx="7416000" cy="2046599"/>
          </a:xfrm>
        </p:spPr>
        <p:txBody>
          <a:bodyPr wrap="square" lIns="90000" tIns="45000" rIns="90000" bIns="45000" anchor="t">
            <a:noAutofit/>
          </a:bodyPr>
          <a:lstStyle/>
          <a:p>
            <a:pPr lvl="0" algn="l" hangingPunct="1">
              <a:lnSpc>
                <a:spcPct val="150000"/>
              </a:lnSpc>
              <a:spcAft>
                <a:spcPts val="1134"/>
              </a:spcAft>
            </a:pPr>
            <a:r>
              <a:rPr lang="pt-BR" sz="1200" dirty="0">
                <a:solidFill>
                  <a:srgbClr val="666666"/>
                </a:solidFill>
                <a:latin typeface="Verdana" pitchFamily="34"/>
              </a:rPr>
              <a:t>Com 600 metros quadrados, a estrutura possui dez ambientes. Desde sua inauguração, já conta com mais de 30 novas posições de trabalho, entre professores, alunos e </a:t>
            </a:r>
            <a:r>
              <a:rPr lang="pt-BR" sz="1200" dirty="0" err="1">
                <a:solidFill>
                  <a:srgbClr val="666666"/>
                </a:solidFill>
                <a:latin typeface="Verdana" pitchFamily="34"/>
              </a:rPr>
              <a:t>intercambistas</a:t>
            </a:r>
            <a:r>
              <a:rPr lang="pt-BR" sz="1200" dirty="0">
                <a:solidFill>
                  <a:srgbClr val="666666"/>
                </a:solidFill>
                <a:latin typeface="Verdana" pitchFamily="34"/>
              </a:rPr>
              <a:t> da Universidade.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27" y="113016"/>
            <a:ext cx="8757212" cy="49259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="" xmlns:a16="http://schemas.microsoft.com/office/drawing/2014/main" id="{30A785BD-F59D-443F-B1F7-3A7685E1144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51759" y="432000"/>
            <a:ext cx="5694480" cy="576000"/>
          </a:xfrm>
        </p:spPr>
        <p:txBody>
          <a:bodyPr wrap="square" lIns="90000" tIns="45000" rIns="90000" bIns="45000" anchor="t">
            <a:noAutofit/>
          </a:bodyPr>
          <a:lstStyle/>
          <a:p>
            <a:pPr lvl="0" algn="ctr" hangingPunct="1">
              <a:spcAft>
                <a:spcPts val="0"/>
              </a:spcAft>
            </a:pPr>
            <a:r>
              <a:rPr lang="pt-BR" sz="2500" spc="201">
                <a:solidFill>
                  <a:srgbClr val="FFFFFF"/>
                </a:solidFill>
                <a:latin typeface="Verdana" pitchFamily="34"/>
              </a:rPr>
              <a:t>PESQUISA E INOVAÇÃO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B18B484-0D45-4241-A364-C611E1AEA23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12000" y="3276000"/>
            <a:ext cx="1835999" cy="576000"/>
          </a:xfrm>
        </p:spPr>
        <p:txBody>
          <a:bodyPr wrap="square" lIns="90000" tIns="45000" rIns="90000" bIns="45000" anchor="t">
            <a:noAutofit/>
          </a:bodyPr>
          <a:lstStyle/>
          <a:p>
            <a:pPr lvl="0" algn="ctr" hangingPunct="1">
              <a:spcAft>
                <a:spcPts val="0"/>
              </a:spcAft>
            </a:pPr>
            <a:r>
              <a:rPr lang="pt-BR" sz="1200" b="1">
                <a:solidFill>
                  <a:srgbClr val="66CCFF"/>
                </a:solidFill>
                <a:latin typeface="Verdana" pitchFamily="34"/>
              </a:rPr>
              <a:t>RELACIONAMENTO</a:t>
            </a:r>
          </a:p>
          <a:p>
            <a:pPr lvl="0" algn="ctr" hangingPunct="1">
              <a:spcAft>
                <a:spcPts val="0"/>
              </a:spcAft>
            </a:pPr>
            <a:r>
              <a:rPr lang="pt-BR" sz="1200" b="1">
                <a:solidFill>
                  <a:srgbClr val="66CCFF"/>
                </a:solidFill>
                <a:latin typeface="Verdana" pitchFamily="34"/>
              </a:rPr>
              <a:t>COM O CLIENTE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436F7A62-E299-452F-A420-351DD540311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708000" y="3276000"/>
            <a:ext cx="1835999" cy="576000"/>
          </a:xfrm>
        </p:spPr>
        <p:txBody>
          <a:bodyPr wrap="square" lIns="90000" tIns="45000" rIns="90000" bIns="45000" anchor="t">
            <a:noAutofit/>
          </a:bodyPr>
          <a:lstStyle/>
          <a:p>
            <a:pPr lvl="0" algn="ctr" hangingPunct="1">
              <a:spcAft>
                <a:spcPts val="0"/>
              </a:spcAft>
            </a:pPr>
            <a:r>
              <a:rPr lang="pt-BR" sz="1200" b="1">
                <a:solidFill>
                  <a:srgbClr val="66CCFF"/>
                </a:solidFill>
                <a:latin typeface="Verdana" pitchFamily="34"/>
              </a:rPr>
              <a:t>PROJETOS</a:t>
            </a:r>
          </a:p>
          <a:p>
            <a:pPr lvl="0" algn="ctr" hangingPunct="1">
              <a:spcAft>
                <a:spcPts val="0"/>
              </a:spcAft>
            </a:pPr>
            <a:r>
              <a:rPr lang="pt-BR" sz="1200" b="1">
                <a:solidFill>
                  <a:srgbClr val="66CCFF"/>
                </a:solidFill>
                <a:latin typeface="Verdana" pitchFamily="34"/>
              </a:rPr>
              <a:t>AO CLIENTE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A2B0A10A-7A29-43D1-B074-E51ED37B9A5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60000" y="3276000"/>
            <a:ext cx="2052000" cy="576000"/>
          </a:xfrm>
        </p:spPr>
        <p:txBody>
          <a:bodyPr wrap="square" lIns="90000" tIns="45000" rIns="90000" bIns="45000" anchor="t">
            <a:noAutofit/>
          </a:bodyPr>
          <a:lstStyle/>
          <a:p>
            <a:pPr lvl="0" algn="ctr" hangingPunct="1">
              <a:spcAft>
                <a:spcPts val="0"/>
              </a:spcAft>
            </a:pPr>
            <a:r>
              <a:rPr lang="pt-BR" sz="1200" b="1">
                <a:solidFill>
                  <a:srgbClr val="66CCFF"/>
                </a:solidFill>
                <a:latin typeface="Verdana" pitchFamily="34"/>
              </a:rPr>
              <a:t>DESENVOLVIMENTO</a:t>
            </a:r>
          </a:p>
          <a:p>
            <a:pPr lvl="0" algn="ctr" hangingPunct="1">
              <a:spcAft>
                <a:spcPts val="0"/>
              </a:spcAft>
            </a:pPr>
            <a:r>
              <a:rPr lang="pt-BR" sz="1200" b="1">
                <a:solidFill>
                  <a:srgbClr val="66CCFF"/>
                </a:solidFill>
                <a:latin typeface="Verdana" pitchFamily="34"/>
              </a:rPr>
              <a:t>DE PROJETOS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15EF0DCF-14A4-4062-ACE4-B37F16D6D03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3680" y="1116000"/>
            <a:ext cx="8270999" cy="534600"/>
          </a:xfrm>
        </p:spPr>
        <p:txBody>
          <a:bodyPr wrap="square" lIns="90000" tIns="45000" rIns="90000" bIns="45000" anchor="t">
            <a:noAutofit/>
          </a:bodyPr>
          <a:lstStyle/>
          <a:p>
            <a:pPr lvl="0" algn="ctr">
              <a:lnSpc>
                <a:spcPct val="140000"/>
              </a:lnSpc>
            </a:pPr>
            <a:r>
              <a:rPr lang="pt-BR" sz="1000">
                <a:solidFill>
                  <a:srgbClr val="FFFFFF"/>
                </a:solidFill>
                <a:latin typeface="Verdana" pitchFamily="34"/>
              </a:rPr>
              <a:t>Através da Interact Consulting, a empresa busca o desenvolvimento de modernas metodologias empresariais de cognição e operacionalização, o que fortalece as conexões de parceria e distribuição de soluções ao mercado nacional e internacional. Desenvolve ainda soluções, customizações, integrações, capacitações e treinamentos.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="" xmlns:a16="http://schemas.microsoft.com/office/drawing/2014/main" id="{714B0BAF-C582-4078-945A-B46DC7F60F3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0" y="1296000"/>
            <a:ext cx="5385600" cy="38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2B330458-2494-4DEC-B3F5-32D450656D8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676400" y="0"/>
            <a:ext cx="4521960" cy="38008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AAC92490-D884-4F60-AD0E-077A529BD95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400000" y="3968638"/>
            <a:ext cx="3671999" cy="798233"/>
          </a:xfrm>
        </p:spPr>
        <p:txBody>
          <a:bodyPr wrap="square" lIns="90000" tIns="45000" rIns="90000" bIns="45000" anchor="t">
            <a:noAutofit/>
          </a:bodyPr>
          <a:lstStyle/>
          <a:p>
            <a:pPr lvl="0" algn="l" hangingPunct="1">
              <a:lnSpc>
                <a:spcPct val="120000"/>
              </a:lnSpc>
              <a:spcAft>
                <a:spcPts val="1134"/>
              </a:spcAft>
            </a:pPr>
            <a:r>
              <a:rPr lang="pt-BR" sz="1000" dirty="0">
                <a:solidFill>
                  <a:srgbClr val="666666"/>
                </a:solidFill>
                <a:latin typeface="Verdana" pitchFamily="34"/>
              </a:rPr>
              <a:t>BPM Week na Interact Bridges – 17 a 21/09/18</a:t>
            </a:r>
            <a:r>
              <a:rPr lang="pt-BR" sz="1000" dirty="0" smtClean="0">
                <a:solidFill>
                  <a:srgbClr val="666666"/>
                </a:solidFill>
                <a:latin typeface="Verdana" pitchFamily="34"/>
              </a:rPr>
              <a:t>.</a:t>
            </a:r>
          </a:p>
          <a:p>
            <a:pPr lvl="0" algn="l" hangingPunct="1">
              <a:lnSpc>
                <a:spcPct val="120000"/>
              </a:lnSpc>
              <a:spcAft>
                <a:spcPts val="1134"/>
              </a:spcAft>
            </a:pPr>
            <a:r>
              <a:rPr lang="pt-BR" sz="1000" b="1" dirty="0" smtClean="0">
                <a:solidFill>
                  <a:srgbClr val="0070C0"/>
                </a:solidFill>
                <a:latin typeface="Verdana" pitchFamily="34"/>
              </a:rPr>
              <a:t>Ambientes favor</a:t>
            </a:r>
            <a:r>
              <a:rPr lang="en-US" sz="1000" b="1" dirty="0" err="1" smtClean="0">
                <a:solidFill>
                  <a:srgbClr val="0070C0"/>
                </a:solidFill>
                <a:latin typeface="Verdana" pitchFamily="34"/>
              </a:rPr>
              <a:t>áveis</a:t>
            </a:r>
            <a:r>
              <a:rPr lang="en-US" sz="1000" b="1" dirty="0" smtClean="0">
                <a:solidFill>
                  <a:srgbClr val="0070C0"/>
                </a:solidFill>
                <a:latin typeface="Verdana" pitchFamily="34"/>
              </a:rPr>
              <a:t> para o debate, </a:t>
            </a:r>
            <a:r>
              <a:rPr lang="en-US" sz="1000" b="1" dirty="0" err="1" smtClean="0">
                <a:solidFill>
                  <a:srgbClr val="0070C0"/>
                </a:solidFill>
                <a:latin typeface="Verdana" pitchFamily="34"/>
              </a:rPr>
              <a:t>inovação</a:t>
            </a:r>
            <a:r>
              <a:rPr lang="en-US" sz="1000" b="1" dirty="0" smtClean="0">
                <a:solidFill>
                  <a:srgbClr val="0070C0"/>
                </a:solidFill>
                <a:latin typeface="Verdana" pitchFamily="34"/>
              </a:rPr>
              <a:t> e </a:t>
            </a:r>
            <a:r>
              <a:rPr lang="en-US" sz="1000" b="1" dirty="0" err="1" smtClean="0">
                <a:solidFill>
                  <a:srgbClr val="0070C0"/>
                </a:solidFill>
                <a:latin typeface="Verdana" pitchFamily="34"/>
              </a:rPr>
              <a:t>aprendizado</a:t>
            </a:r>
            <a:r>
              <a:rPr lang="en-US" sz="1000" b="1" dirty="0" smtClean="0">
                <a:solidFill>
                  <a:srgbClr val="0070C0"/>
                </a:solidFill>
                <a:latin typeface="Verdana" pitchFamily="34"/>
              </a:rPr>
              <a:t>.</a:t>
            </a:r>
            <a:endParaRPr lang="pt-BR" sz="1000" b="1" dirty="0">
              <a:solidFill>
                <a:srgbClr val="0070C0"/>
              </a:solidFill>
              <a:latin typeface="Verdana" pitchFamily="34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B63BBDF3-9549-417C-8B24-5FE957D44F75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377348" y="137994"/>
            <a:ext cx="2197080" cy="1054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="" xmlns:a16="http://schemas.microsoft.com/office/drawing/2014/main" id="{78ABC2A7-D208-4971-BDDD-C8CE12E31CE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23400" y="1296000"/>
            <a:ext cx="5385600" cy="38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A473ABE8-B8A2-40DD-AB79-29277722B73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400000" y="3994200"/>
            <a:ext cx="3671999" cy="757682"/>
          </a:xfrm>
        </p:spPr>
        <p:txBody>
          <a:bodyPr wrap="square" lIns="90000" tIns="45000" rIns="90000" bIns="45000" anchor="t">
            <a:noAutofit/>
          </a:bodyPr>
          <a:lstStyle/>
          <a:p>
            <a:pPr lvl="0" algn="l" hangingPunct="1">
              <a:lnSpc>
                <a:spcPct val="120000"/>
              </a:lnSpc>
              <a:spcAft>
                <a:spcPts val="1134"/>
              </a:spcAft>
            </a:pPr>
            <a:r>
              <a:rPr lang="pt-BR" sz="1000" dirty="0">
                <a:solidFill>
                  <a:srgbClr val="666666"/>
                </a:solidFill>
                <a:latin typeface="Verdana" pitchFamily="34"/>
              </a:rPr>
              <a:t>Encontro de Canais Interact - 03/08/2018</a:t>
            </a:r>
            <a:r>
              <a:rPr lang="pt-BR" sz="1000" dirty="0" smtClean="0">
                <a:solidFill>
                  <a:srgbClr val="666666"/>
                </a:solidFill>
                <a:latin typeface="Verdana" pitchFamily="34"/>
              </a:rPr>
              <a:t>.</a:t>
            </a:r>
          </a:p>
          <a:p>
            <a:pPr marL="171450" lvl="0" indent="-171450" algn="l" hangingPunct="1">
              <a:lnSpc>
                <a:spcPct val="120000"/>
              </a:lnSpc>
              <a:spcAft>
                <a:spcPts val="1134"/>
              </a:spcAft>
              <a:buFont typeface="Wingdings" charset="2"/>
              <a:buChar char="ü"/>
            </a:pPr>
            <a:r>
              <a:rPr lang="pt-BR" sz="1200" b="1" dirty="0" smtClean="0">
                <a:solidFill>
                  <a:srgbClr val="0070C0"/>
                </a:solidFill>
                <a:latin typeface="Verdana" pitchFamily="34"/>
              </a:rPr>
              <a:t>Estrutura </a:t>
            </a:r>
            <a:r>
              <a:rPr lang="en-US" sz="1200" b="1" dirty="0" smtClean="0">
                <a:solidFill>
                  <a:srgbClr val="0070C0"/>
                </a:solidFill>
                <a:latin typeface="Verdana" pitchFamily="34"/>
              </a:rPr>
              <a:t>para workshops e </a:t>
            </a:r>
            <a:r>
              <a:rPr lang="en-US" sz="1200" b="1" dirty="0" err="1" smtClean="0">
                <a:solidFill>
                  <a:srgbClr val="0070C0"/>
                </a:solidFill>
                <a:latin typeface="Verdana" pitchFamily="34"/>
              </a:rPr>
              <a:t>congressos</a:t>
            </a:r>
            <a:r>
              <a:rPr lang="en-US" sz="1200" b="1" dirty="0" smtClean="0">
                <a:solidFill>
                  <a:srgbClr val="0070C0"/>
                </a:solidFill>
                <a:latin typeface="Verdana" pitchFamily="34"/>
              </a:rPr>
              <a:t>.</a:t>
            </a:r>
            <a:endParaRPr lang="pt-BR" sz="1200" b="1" dirty="0">
              <a:solidFill>
                <a:srgbClr val="0070C0"/>
              </a:solidFill>
              <a:latin typeface="Verdana" pitchFamily="34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989F5FB3-0A9D-431A-B662-C1567BB9232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675680" y="0"/>
            <a:ext cx="4522320" cy="3800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B63BBDF3-9549-417C-8B24-5FE957D44F75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377348" y="137994"/>
            <a:ext cx="2197080" cy="1054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="" xmlns:a16="http://schemas.microsoft.com/office/drawing/2014/main" id="{8EA0ADAC-DABB-40E5-AD20-12640A8D1F7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0" y="1296000"/>
            <a:ext cx="5414759" cy="38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E16E5FD2-6409-459F-A8F4-E153EFBCCA0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678200" y="0"/>
            <a:ext cx="4570920" cy="38008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2CE234A-E2FD-48A9-8508-E14C179B08A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400000" y="3968639"/>
            <a:ext cx="3671999" cy="873184"/>
          </a:xfrm>
        </p:spPr>
        <p:txBody>
          <a:bodyPr wrap="square" lIns="90000" tIns="45000" rIns="90000" bIns="45000" anchor="t">
            <a:noAutofit/>
          </a:bodyPr>
          <a:lstStyle/>
          <a:p>
            <a:pPr lvl="0" algn="l" hangingPunct="1">
              <a:lnSpc>
                <a:spcPct val="120000"/>
              </a:lnSpc>
              <a:spcAft>
                <a:spcPts val="1134"/>
              </a:spcAft>
            </a:pPr>
            <a:r>
              <a:rPr lang="pt-BR" sz="1000" dirty="0">
                <a:solidFill>
                  <a:srgbClr val="666666"/>
                </a:solidFill>
                <a:latin typeface="Verdana" pitchFamily="34"/>
              </a:rPr>
              <a:t>Turma do Mestrado Profissional em Administração da </a:t>
            </a:r>
            <a:r>
              <a:rPr lang="pt-BR" sz="1000" dirty="0" err="1">
                <a:solidFill>
                  <a:srgbClr val="666666"/>
                </a:solidFill>
                <a:latin typeface="Verdana" pitchFamily="34"/>
              </a:rPr>
              <a:t>Unisc</a:t>
            </a:r>
            <a:r>
              <a:rPr lang="pt-BR" sz="1000" dirty="0">
                <a:solidFill>
                  <a:srgbClr val="666666"/>
                </a:solidFill>
                <a:latin typeface="Verdana" pitchFamily="34"/>
              </a:rPr>
              <a:t> visitou a Interact Bridges - 21/08/2018</a:t>
            </a:r>
            <a:r>
              <a:rPr lang="pt-BR" sz="1000" dirty="0" smtClean="0">
                <a:solidFill>
                  <a:srgbClr val="666666"/>
                </a:solidFill>
                <a:latin typeface="Verdana" pitchFamily="34"/>
              </a:rPr>
              <a:t>.</a:t>
            </a:r>
          </a:p>
          <a:p>
            <a:pPr marL="171450" lvl="0" indent="-171450" algn="l" hangingPunct="1">
              <a:lnSpc>
                <a:spcPct val="120000"/>
              </a:lnSpc>
              <a:spcAft>
                <a:spcPts val="1134"/>
              </a:spcAft>
              <a:buFont typeface="Wingdings" charset="2"/>
              <a:buChar char="ü"/>
            </a:pPr>
            <a:r>
              <a:rPr lang="pt-BR" sz="1200" b="1" dirty="0" err="1" smtClean="0">
                <a:solidFill>
                  <a:srgbClr val="0070C0"/>
                </a:solidFill>
                <a:latin typeface="Verdana" pitchFamily="34"/>
              </a:rPr>
              <a:t>Intera</a:t>
            </a:r>
            <a:r>
              <a:rPr lang="en-US" sz="1200" b="1" dirty="0" err="1" smtClean="0">
                <a:solidFill>
                  <a:srgbClr val="0070C0"/>
                </a:solidFill>
                <a:latin typeface="Verdana" pitchFamily="34"/>
              </a:rPr>
              <a:t>ção</a:t>
            </a:r>
            <a:r>
              <a:rPr lang="en-US" sz="1200" b="1" dirty="0" smtClean="0">
                <a:solidFill>
                  <a:srgbClr val="0070C0"/>
                </a:solidFill>
                <a:latin typeface="Verdana" pitchFamily="34"/>
              </a:rPr>
              <a:t> com </a:t>
            </a:r>
            <a:r>
              <a:rPr lang="en-US" sz="1200" b="1" dirty="0" err="1" smtClean="0">
                <a:solidFill>
                  <a:srgbClr val="0070C0"/>
                </a:solidFill>
                <a:latin typeface="Verdana" pitchFamily="34"/>
              </a:rPr>
              <a:t>professores</a:t>
            </a:r>
            <a:r>
              <a:rPr lang="en-US" sz="1200" b="1" dirty="0" smtClean="0">
                <a:solidFill>
                  <a:srgbClr val="0070C0"/>
                </a:solidFill>
                <a:latin typeface="Verdana" pitchFamily="34"/>
              </a:rPr>
              <a:t> e </a:t>
            </a:r>
            <a:r>
              <a:rPr lang="en-US" sz="1200" b="1" dirty="0" err="1" smtClean="0">
                <a:solidFill>
                  <a:srgbClr val="0070C0"/>
                </a:solidFill>
                <a:latin typeface="Verdana" pitchFamily="34"/>
              </a:rPr>
              <a:t>alunos</a:t>
            </a:r>
            <a:r>
              <a:rPr lang="en-US" sz="1200" b="1" dirty="0" smtClean="0">
                <a:solidFill>
                  <a:srgbClr val="0070C0"/>
                </a:solidFill>
                <a:latin typeface="Verdana" pitchFamily="34"/>
              </a:rPr>
              <a:t>.</a:t>
            </a:r>
            <a:endParaRPr lang="pt-BR" sz="1200" b="1" dirty="0">
              <a:solidFill>
                <a:srgbClr val="0070C0"/>
              </a:solidFill>
              <a:latin typeface="Verdana" pitchFamily="34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B63BBDF3-9549-417C-8B24-5FE957D44F75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377348" y="137994"/>
            <a:ext cx="2197080" cy="1054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="" xmlns:a16="http://schemas.microsoft.com/office/drawing/2014/main" id="{C42E7A4F-D40B-4BDE-AA6E-3837FA48762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676040" y="0"/>
            <a:ext cx="4545360" cy="38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3CD5B64C-A7A1-4119-A762-ECC914256C3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0" y="1296000"/>
            <a:ext cx="5416560" cy="38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F585C906-BD41-44D0-94AC-9A2118C729F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400000" y="3960000"/>
            <a:ext cx="3671999" cy="360000"/>
          </a:xfrm>
        </p:spPr>
        <p:txBody>
          <a:bodyPr wrap="square" lIns="90000" tIns="45000" rIns="90000" bIns="45000" anchor="t">
            <a:noAutofit/>
          </a:bodyPr>
          <a:lstStyle/>
          <a:p>
            <a:pPr lvl="0" algn="l" hangingPunct="1">
              <a:lnSpc>
                <a:spcPct val="120000"/>
              </a:lnSpc>
              <a:spcAft>
                <a:spcPts val="1134"/>
              </a:spcAft>
            </a:pPr>
            <a:r>
              <a:rPr lang="pt-BR" sz="1000" dirty="0">
                <a:solidFill>
                  <a:srgbClr val="666666"/>
                </a:solidFill>
                <a:latin typeface="Verdana" pitchFamily="34"/>
              </a:rPr>
              <a:t>Alunos da disciplina Gestão de Sistemas de Informação da </a:t>
            </a:r>
            <a:r>
              <a:rPr lang="pt-BR" sz="1000" dirty="0" err="1">
                <a:solidFill>
                  <a:srgbClr val="666666"/>
                </a:solidFill>
                <a:latin typeface="Verdana" pitchFamily="34"/>
              </a:rPr>
              <a:t>Univates</a:t>
            </a:r>
            <a:r>
              <a:rPr lang="pt-BR" sz="1000" dirty="0">
                <a:solidFill>
                  <a:srgbClr val="666666"/>
                </a:solidFill>
                <a:latin typeface="Verdana" pitchFamily="34"/>
              </a:rPr>
              <a:t> participam de palestra na Interact Bridges – 09/10/18</a:t>
            </a:r>
            <a:r>
              <a:rPr lang="pt-BR" sz="1000" dirty="0" smtClean="0">
                <a:solidFill>
                  <a:srgbClr val="666666"/>
                </a:solidFill>
                <a:latin typeface="Verdana" pitchFamily="34"/>
              </a:rPr>
              <a:t>.</a:t>
            </a:r>
          </a:p>
          <a:p>
            <a:pPr marL="171450" lvl="0" indent="-171450" algn="l" hangingPunct="1">
              <a:lnSpc>
                <a:spcPct val="120000"/>
              </a:lnSpc>
              <a:spcAft>
                <a:spcPts val="1134"/>
              </a:spcAft>
              <a:buFont typeface="Wingdings" charset="2"/>
              <a:buChar char="ü"/>
            </a:pPr>
            <a:r>
              <a:rPr lang="pt-BR" sz="1200" b="1" dirty="0" smtClean="0">
                <a:solidFill>
                  <a:srgbClr val="0070C0"/>
                </a:solidFill>
                <a:latin typeface="Verdana" pitchFamily="34"/>
              </a:rPr>
              <a:t>Maior </a:t>
            </a:r>
            <a:r>
              <a:rPr lang="pt-BR" sz="1200" b="1" dirty="0" err="1" smtClean="0">
                <a:solidFill>
                  <a:srgbClr val="0070C0"/>
                </a:solidFill>
                <a:latin typeface="Verdana" pitchFamily="34"/>
              </a:rPr>
              <a:t>visiibilidade</a:t>
            </a:r>
            <a:r>
              <a:rPr lang="pt-BR" sz="1200" b="1" dirty="0" smtClean="0">
                <a:solidFill>
                  <a:srgbClr val="0070C0"/>
                </a:solidFill>
                <a:latin typeface="Verdana" pitchFamily="34"/>
              </a:rPr>
              <a:t> </a:t>
            </a:r>
            <a:r>
              <a:rPr lang="pt-BR" sz="1200" b="1" dirty="0">
                <a:solidFill>
                  <a:srgbClr val="0070C0"/>
                </a:solidFill>
                <a:latin typeface="Verdana" pitchFamily="34"/>
              </a:rPr>
              <a:t>n</a:t>
            </a:r>
            <a:r>
              <a:rPr lang="pt-BR" sz="1200" b="1" dirty="0" smtClean="0">
                <a:solidFill>
                  <a:srgbClr val="0070C0"/>
                </a:solidFill>
                <a:latin typeface="Verdana" pitchFamily="34"/>
              </a:rPr>
              <a:t>a comunidade.</a:t>
            </a:r>
            <a:endParaRPr lang="pt-BR" sz="1200" b="1" dirty="0">
              <a:solidFill>
                <a:srgbClr val="0070C0"/>
              </a:solidFill>
              <a:latin typeface="Verdana" pitchFamily="34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B63BBDF3-9549-417C-8B24-5FE957D44F75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377348" y="137994"/>
            <a:ext cx="2197080" cy="1054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="" xmlns:a16="http://schemas.microsoft.com/office/drawing/2014/main" id="{FEEBACB7-F137-43AB-8A6C-87E86612FDE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0" y="1296360"/>
            <a:ext cx="5371200" cy="3888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13C39FF5-A888-4290-906F-A06914434FA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676040" y="360"/>
            <a:ext cx="4545360" cy="38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16BF99BC-F5CC-49BC-9C49-10B780ECA83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400000" y="4076640"/>
            <a:ext cx="3671999" cy="360000"/>
          </a:xfrm>
        </p:spPr>
        <p:txBody>
          <a:bodyPr wrap="square" lIns="90000" tIns="45000" rIns="90000" bIns="45000" anchor="t">
            <a:noAutofit/>
          </a:bodyPr>
          <a:lstStyle/>
          <a:p>
            <a:pPr lvl="0" algn="l" hangingPunct="1">
              <a:lnSpc>
                <a:spcPct val="120000"/>
              </a:lnSpc>
              <a:spcAft>
                <a:spcPts val="1134"/>
              </a:spcAft>
            </a:pPr>
            <a:r>
              <a:rPr lang="pt-BR" sz="1000" dirty="0">
                <a:solidFill>
                  <a:srgbClr val="666666"/>
                </a:solidFill>
                <a:latin typeface="Verdana" pitchFamily="34"/>
              </a:rPr>
              <a:t>Grupo de alunos do Ensino Médio participou da Feira de Cursos da </a:t>
            </a:r>
            <a:r>
              <a:rPr lang="pt-BR" sz="1000" dirty="0" err="1">
                <a:solidFill>
                  <a:srgbClr val="666666"/>
                </a:solidFill>
                <a:latin typeface="Verdana" pitchFamily="34"/>
              </a:rPr>
              <a:t>Univates</a:t>
            </a:r>
            <a:r>
              <a:rPr lang="pt-BR" sz="1000" dirty="0">
                <a:solidFill>
                  <a:srgbClr val="666666"/>
                </a:solidFill>
                <a:latin typeface="Verdana" pitchFamily="34"/>
              </a:rPr>
              <a:t> conhecendo a área de Negócios Internacionais da Interact - 24/10/18</a:t>
            </a:r>
            <a:r>
              <a:rPr lang="pt-BR" sz="1000" dirty="0" smtClean="0">
                <a:solidFill>
                  <a:srgbClr val="666666"/>
                </a:solidFill>
                <a:latin typeface="Verdana" pitchFamily="34"/>
              </a:rPr>
              <a:t>.</a:t>
            </a:r>
          </a:p>
          <a:p>
            <a:pPr marL="171450" lvl="0" indent="-171450" algn="l" hangingPunct="1">
              <a:lnSpc>
                <a:spcPct val="120000"/>
              </a:lnSpc>
              <a:spcAft>
                <a:spcPts val="1134"/>
              </a:spcAft>
              <a:buFont typeface="Wingdings" charset="2"/>
              <a:buChar char="ü"/>
            </a:pPr>
            <a:r>
              <a:rPr lang="pt-BR" sz="1200" b="1" dirty="0" smtClean="0">
                <a:solidFill>
                  <a:srgbClr val="0070C0"/>
                </a:solidFill>
                <a:latin typeface="Verdana" pitchFamily="34"/>
              </a:rPr>
              <a:t>Apoio na </a:t>
            </a:r>
            <a:r>
              <a:rPr lang="pt-BR" sz="1200" b="1" dirty="0" err="1" smtClean="0">
                <a:solidFill>
                  <a:srgbClr val="0070C0"/>
                </a:solidFill>
                <a:latin typeface="Verdana" pitchFamily="34"/>
              </a:rPr>
              <a:t>prospec</a:t>
            </a:r>
            <a:r>
              <a:rPr lang="en-US" sz="1200" b="1" dirty="0" err="1" smtClean="0">
                <a:solidFill>
                  <a:srgbClr val="0070C0"/>
                </a:solidFill>
                <a:latin typeface="Verdana" pitchFamily="34"/>
              </a:rPr>
              <a:t>ção</a:t>
            </a:r>
            <a:r>
              <a:rPr lang="en-US" sz="1200" b="1" dirty="0" smtClean="0">
                <a:solidFill>
                  <a:srgbClr val="0070C0"/>
                </a:solidFill>
                <a:latin typeface="Verdana" pitchFamily="34"/>
              </a:rPr>
              <a:t> de </a:t>
            </a:r>
            <a:r>
              <a:rPr lang="en-US" sz="1200" b="1" dirty="0" err="1" smtClean="0">
                <a:solidFill>
                  <a:srgbClr val="0070C0"/>
                </a:solidFill>
                <a:latin typeface="Verdana" pitchFamily="34"/>
              </a:rPr>
              <a:t>profissionais</a:t>
            </a:r>
            <a:r>
              <a:rPr lang="en-US" sz="1200" b="1" dirty="0" smtClean="0">
                <a:solidFill>
                  <a:srgbClr val="0070C0"/>
                </a:solidFill>
                <a:latin typeface="Verdana" pitchFamily="34"/>
              </a:rPr>
              <a:t>.</a:t>
            </a:r>
            <a:endParaRPr lang="pt-BR" sz="1200" b="1" dirty="0">
              <a:solidFill>
                <a:srgbClr val="0070C0"/>
              </a:solidFill>
              <a:latin typeface="Verdana" pitchFamily="34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B63BBDF3-9549-417C-8B24-5FE957D44F75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377348" y="137994"/>
            <a:ext cx="2197080" cy="1054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2" y="332911"/>
            <a:ext cx="4048018" cy="208369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033" y="369870"/>
            <a:ext cx="3543343" cy="180607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322" y="2562751"/>
            <a:ext cx="3541755" cy="1852971"/>
          </a:xfrm>
          <a:prstGeom prst="rect">
            <a:avLst/>
          </a:prstGeom>
        </p:spPr>
      </p:pic>
      <p:sp>
        <p:nvSpPr>
          <p:cNvPr id="6" name="Seta para a Direita 5"/>
          <p:cNvSpPr/>
          <p:nvPr/>
        </p:nvSpPr>
        <p:spPr>
          <a:xfrm>
            <a:off x="4458984" y="1941816"/>
            <a:ext cx="570049" cy="12842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2" y="2684678"/>
            <a:ext cx="4120999" cy="207220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B63BBDF3-9549-417C-8B24-5FE957D44F7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360444" y="4229845"/>
            <a:ext cx="2197080" cy="10540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533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="" xmlns:a16="http://schemas.microsoft.com/office/drawing/2014/main" id="{8902E0AD-18E0-4E99-8311-6CC3B18F297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081520" y="720000"/>
            <a:ext cx="5034960" cy="576000"/>
          </a:xfrm>
        </p:spPr>
        <p:txBody>
          <a:bodyPr wrap="square" lIns="90000" tIns="45000" rIns="90000" bIns="45000" anchor="t">
            <a:noAutofit/>
          </a:bodyPr>
          <a:lstStyle/>
          <a:p>
            <a:pPr lvl="0" algn="ctr" hangingPunct="1">
              <a:spcAft>
                <a:spcPts val="0"/>
              </a:spcAft>
            </a:pPr>
            <a:r>
              <a:rPr lang="pt-BR" sz="2300" spc="201" dirty="0" smtClean="0">
                <a:solidFill>
                  <a:srgbClr val="0066CC"/>
                </a:solidFill>
                <a:latin typeface="Verdana" pitchFamily="34"/>
              </a:rPr>
              <a:t>NOVOS DESAFIOS</a:t>
            </a:r>
            <a:endParaRPr lang="pt-BR" sz="2300" spc="201" dirty="0">
              <a:solidFill>
                <a:srgbClr val="0066CC"/>
              </a:solidFill>
              <a:latin typeface="Verdana" pitchFamily="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F1020F6-9193-49A9-97AC-F09B75CE491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86680" y="1481759"/>
            <a:ext cx="7425000" cy="1290240"/>
          </a:xfrm>
        </p:spPr>
        <p:txBody>
          <a:bodyPr wrap="square" lIns="90000" tIns="45000" rIns="90000" bIns="45000" anchor="t">
            <a:noAutofit/>
          </a:bodyPr>
          <a:lstStyle/>
          <a:p>
            <a:pPr lvl="0" algn="ctr">
              <a:lnSpc>
                <a:spcPct val="120000"/>
              </a:lnSpc>
            </a:pPr>
            <a:r>
              <a:rPr lang="pt-BR" sz="1100" dirty="0">
                <a:solidFill>
                  <a:srgbClr val="333333"/>
                </a:solidFill>
                <a:latin typeface="Verdana" pitchFamily="34"/>
              </a:rPr>
              <a:t>Gestão da Qualidade  |  Escritório 3P's  |  Gestão de Processos |  </a:t>
            </a:r>
            <a:r>
              <a:rPr lang="pt-BR" sz="1100" dirty="0" err="1">
                <a:solidFill>
                  <a:srgbClr val="333333"/>
                </a:solidFill>
                <a:latin typeface="Verdana" pitchFamily="34"/>
              </a:rPr>
              <a:t>Compliance</a:t>
            </a:r>
            <a:r>
              <a:rPr lang="pt-BR" sz="1100" dirty="0">
                <a:solidFill>
                  <a:srgbClr val="333333"/>
                </a:solidFill>
                <a:latin typeface="Verdana" pitchFamily="34"/>
              </a:rPr>
              <a:t>  |  Gestão da Estratégia</a:t>
            </a:r>
          </a:p>
          <a:p>
            <a:pPr lvl="0" algn="ctr">
              <a:lnSpc>
                <a:spcPct val="120000"/>
              </a:lnSpc>
            </a:pPr>
            <a:r>
              <a:rPr lang="pt-BR" sz="1100" dirty="0">
                <a:solidFill>
                  <a:srgbClr val="333333"/>
                </a:solidFill>
                <a:latin typeface="Verdana" pitchFamily="34"/>
              </a:rPr>
              <a:t> Gestão de Projetos  |  Gestão de Competências  |  Gestão de Riscos  |  Gestão de Serviços</a:t>
            </a:r>
          </a:p>
          <a:p>
            <a:pPr lvl="0" algn="ctr">
              <a:lnSpc>
                <a:spcPct val="120000"/>
              </a:lnSpc>
            </a:pPr>
            <a:r>
              <a:rPr lang="pt-BR" sz="1100" dirty="0">
                <a:solidFill>
                  <a:srgbClr val="333333"/>
                </a:solidFill>
                <a:latin typeface="Verdana" pitchFamily="34"/>
              </a:rPr>
              <a:t>Gestão de Clientes  |  Gestão da Informação   |  Projetos Personalizados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="" xmlns:a16="http://schemas.microsoft.com/office/drawing/2014/main" id="{804DA9EE-D372-4AEF-BF89-01185095A1F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92000" y="4284000"/>
            <a:ext cx="2184119" cy="4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707A087-A905-487E-917D-7FD28CCB413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65040" y="1512000"/>
            <a:ext cx="2874960" cy="2046599"/>
          </a:xfrm>
        </p:spPr>
        <p:txBody>
          <a:bodyPr wrap="square" lIns="90000" tIns="45000" rIns="90000" bIns="45000" anchor="t">
            <a:noAutofit/>
          </a:bodyPr>
          <a:lstStyle/>
          <a:p>
            <a:pPr lvl="0" hangingPunct="1">
              <a:lnSpc>
                <a:spcPct val="120000"/>
              </a:lnSpc>
              <a:spcAft>
                <a:spcPts val="1134"/>
              </a:spcAft>
            </a:pPr>
            <a:r>
              <a:rPr lang="en-GB" sz="1000" b="1" dirty="0" err="1">
                <a:solidFill>
                  <a:srgbClr val="666666"/>
                </a:solidFill>
                <a:latin typeface="Verdana" pitchFamily="34"/>
              </a:rPr>
              <a:t>Fundação</a:t>
            </a:r>
            <a:r>
              <a:rPr lang="en-GB" sz="1000" b="1" dirty="0">
                <a:solidFill>
                  <a:srgbClr val="666666"/>
                </a:solidFill>
                <a:latin typeface="Verdana" pitchFamily="34"/>
              </a:rPr>
              <a:t>: 1999</a:t>
            </a:r>
          </a:p>
          <a:p>
            <a:pPr lvl="0" hangingPunct="1">
              <a:lnSpc>
                <a:spcPct val="120000"/>
              </a:lnSpc>
              <a:spcAft>
                <a:spcPts val="1134"/>
              </a:spcAft>
            </a:pPr>
            <a:r>
              <a:rPr lang="en-GB" sz="1000" dirty="0">
                <a:solidFill>
                  <a:srgbClr val="666666"/>
                </a:solidFill>
                <a:latin typeface="Verdana" pitchFamily="34"/>
              </a:rPr>
              <a:t>A Interact Solutions </a:t>
            </a:r>
            <a:r>
              <a:rPr lang="en-GB" sz="1000" dirty="0" err="1">
                <a:solidFill>
                  <a:srgbClr val="666666"/>
                </a:solidFill>
                <a:latin typeface="Verdana" pitchFamily="34"/>
              </a:rPr>
              <a:t>é</a:t>
            </a:r>
            <a:r>
              <a:rPr lang="en-GB" sz="1000" dirty="0">
                <a:solidFill>
                  <a:srgbClr val="666666"/>
                </a:solidFill>
                <a:latin typeface="Verdana" pitchFamily="34"/>
              </a:rPr>
              <a:t> a </a:t>
            </a:r>
            <a:r>
              <a:rPr lang="en-GB" sz="1000" dirty="0" err="1">
                <a:solidFill>
                  <a:srgbClr val="666666"/>
                </a:solidFill>
                <a:latin typeface="Verdana" pitchFamily="34"/>
              </a:rPr>
              <a:t>unidade</a:t>
            </a:r>
            <a:r>
              <a:rPr lang="en-GB" sz="1000" dirty="0">
                <a:solidFill>
                  <a:srgbClr val="666666"/>
                </a:solidFill>
                <a:latin typeface="Verdana" pitchFamily="34"/>
              </a:rPr>
              <a:t> </a:t>
            </a:r>
            <a:r>
              <a:rPr lang="en-GB" sz="1000" dirty="0" err="1" smtClean="0">
                <a:solidFill>
                  <a:srgbClr val="666666"/>
                </a:solidFill>
                <a:latin typeface="Verdana" pitchFamily="34"/>
              </a:rPr>
              <a:t>administrativa</a:t>
            </a:r>
            <a:r>
              <a:rPr lang="en-GB" sz="1000" dirty="0" smtClean="0">
                <a:solidFill>
                  <a:srgbClr val="666666"/>
                </a:solidFill>
                <a:latin typeface="Verdana" pitchFamily="34"/>
              </a:rPr>
              <a:t> e de </a:t>
            </a:r>
            <a:r>
              <a:rPr lang="en-GB" sz="1000" dirty="0" err="1" smtClean="0">
                <a:solidFill>
                  <a:srgbClr val="666666"/>
                </a:solidFill>
                <a:latin typeface="Verdana" pitchFamily="34"/>
              </a:rPr>
              <a:t>desenvolvimento</a:t>
            </a:r>
            <a:r>
              <a:rPr lang="en-GB" sz="1000" dirty="0" smtClean="0">
                <a:solidFill>
                  <a:srgbClr val="666666"/>
                </a:solidFill>
                <a:latin typeface="Verdana" pitchFamily="34"/>
              </a:rPr>
              <a:t> </a:t>
            </a:r>
            <a:r>
              <a:rPr lang="en-GB" sz="1000" dirty="0">
                <a:solidFill>
                  <a:srgbClr val="666666"/>
                </a:solidFill>
                <a:latin typeface="Verdana" pitchFamily="34"/>
              </a:rPr>
              <a:t>do GRUPO INTERACT. </a:t>
            </a:r>
            <a:r>
              <a:rPr lang="en-GB" sz="1000" dirty="0" err="1">
                <a:solidFill>
                  <a:srgbClr val="666666"/>
                </a:solidFill>
                <a:latin typeface="Verdana" pitchFamily="34"/>
              </a:rPr>
              <a:t>É</a:t>
            </a:r>
            <a:r>
              <a:rPr lang="en-GB" sz="1000" dirty="0">
                <a:solidFill>
                  <a:srgbClr val="666666"/>
                </a:solidFill>
                <a:latin typeface="Verdana" pitchFamily="34"/>
              </a:rPr>
              <a:t> </a:t>
            </a:r>
            <a:r>
              <a:rPr lang="en-GB" sz="1000" dirty="0" err="1">
                <a:solidFill>
                  <a:srgbClr val="666666"/>
                </a:solidFill>
                <a:latin typeface="Verdana" pitchFamily="34"/>
              </a:rPr>
              <a:t>uma</a:t>
            </a:r>
            <a:r>
              <a:rPr lang="en-GB" sz="1000" dirty="0">
                <a:solidFill>
                  <a:srgbClr val="666666"/>
                </a:solidFill>
                <a:latin typeface="Verdana" pitchFamily="34"/>
              </a:rPr>
              <a:t> </a:t>
            </a:r>
            <a:r>
              <a:rPr lang="en-GB" sz="1000" dirty="0" err="1">
                <a:solidFill>
                  <a:srgbClr val="666666"/>
                </a:solidFill>
                <a:latin typeface="Verdana" pitchFamily="34"/>
              </a:rPr>
              <a:t>empresa</a:t>
            </a:r>
            <a:r>
              <a:rPr lang="en-GB" sz="1000" dirty="0">
                <a:solidFill>
                  <a:srgbClr val="666666"/>
                </a:solidFill>
                <a:latin typeface="Verdana" pitchFamily="34"/>
              </a:rPr>
              <a:t> </a:t>
            </a:r>
            <a:r>
              <a:rPr lang="en-GB" sz="1000" dirty="0" err="1">
                <a:solidFill>
                  <a:srgbClr val="666666"/>
                </a:solidFill>
                <a:latin typeface="Verdana" pitchFamily="34"/>
              </a:rPr>
              <a:t>brasileira</a:t>
            </a:r>
            <a:r>
              <a:rPr lang="en-GB" sz="1000" dirty="0">
                <a:solidFill>
                  <a:srgbClr val="666666"/>
                </a:solidFill>
                <a:latin typeface="Verdana" pitchFamily="34"/>
              </a:rPr>
              <a:t> de </a:t>
            </a:r>
            <a:r>
              <a:rPr lang="en-GB" sz="1000" dirty="0" err="1">
                <a:solidFill>
                  <a:srgbClr val="666666"/>
                </a:solidFill>
                <a:latin typeface="Verdana" pitchFamily="34"/>
              </a:rPr>
              <a:t>pesquisa</a:t>
            </a:r>
            <a:r>
              <a:rPr lang="en-GB" sz="1000" dirty="0">
                <a:solidFill>
                  <a:srgbClr val="666666"/>
                </a:solidFill>
                <a:latin typeface="Verdana" pitchFamily="34"/>
              </a:rPr>
              <a:t> e </a:t>
            </a:r>
            <a:r>
              <a:rPr lang="en-GB" sz="1000" dirty="0" err="1">
                <a:solidFill>
                  <a:srgbClr val="666666"/>
                </a:solidFill>
                <a:latin typeface="Verdana" pitchFamily="34"/>
              </a:rPr>
              <a:t>desenvolvimento</a:t>
            </a:r>
            <a:r>
              <a:rPr lang="en-GB" sz="1000" dirty="0">
                <a:solidFill>
                  <a:srgbClr val="666666"/>
                </a:solidFill>
                <a:latin typeface="Verdana" pitchFamily="34"/>
              </a:rPr>
              <a:t> de </a:t>
            </a:r>
            <a:r>
              <a:rPr lang="en-GB" sz="1000" dirty="0" err="1">
                <a:solidFill>
                  <a:srgbClr val="666666"/>
                </a:solidFill>
                <a:latin typeface="Verdana" pitchFamily="34"/>
              </a:rPr>
              <a:t>softwares</a:t>
            </a:r>
            <a:r>
              <a:rPr lang="en-GB" sz="1000" dirty="0">
                <a:solidFill>
                  <a:srgbClr val="666666"/>
                </a:solidFill>
                <a:latin typeface="Verdana" pitchFamily="34"/>
              </a:rPr>
              <a:t>. </a:t>
            </a:r>
            <a:r>
              <a:rPr lang="en-GB" sz="1000" dirty="0" err="1">
                <a:solidFill>
                  <a:srgbClr val="666666"/>
                </a:solidFill>
                <a:latin typeface="Verdana" pitchFamily="34"/>
              </a:rPr>
              <a:t>Atua</a:t>
            </a:r>
            <a:r>
              <a:rPr lang="en-GB" sz="1000" dirty="0">
                <a:solidFill>
                  <a:srgbClr val="666666"/>
                </a:solidFill>
                <a:latin typeface="Verdana" pitchFamily="34"/>
              </a:rPr>
              <a:t> no </a:t>
            </a:r>
            <a:r>
              <a:rPr lang="en-GB" sz="1000" dirty="0" err="1">
                <a:solidFill>
                  <a:srgbClr val="666666"/>
                </a:solidFill>
                <a:latin typeface="Verdana" pitchFamily="34"/>
              </a:rPr>
              <a:t>mercado</a:t>
            </a:r>
            <a:r>
              <a:rPr lang="en-GB" sz="1000" dirty="0">
                <a:solidFill>
                  <a:srgbClr val="666666"/>
                </a:solidFill>
                <a:latin typeface="Verdana" pitchFamily="34"/>
              </a:rPr>
              <a:t> de </a:t>
            </a:r>
            <a:r>
              <a:rPr lang="en-GB" sz="1000" dirty="0" err="1">
                <a:solidFill>
                  <a:srgbClr val="666666"/>
                </a:solidFill>
                <a:latin typeface="Verdana" pitchFamily="34"/>
              </a:rPr>
              <a:t>Tecnologia</a:t>
            </a:r>
            <a:r>
              <a:rPr lang="en-GB" sz="1000" dirty="0">
                <a:solidFill>
                  <a:srgbClr val="666666"/>
                </a:solidFill>
                <a:latin typeface="Verdana" pitchFamily="34"/>
              </a:rPr>
              <a:t> da </a:t>
            </a:r>
            <a:r>
              <a:rPr lang="en-GB" sz="1000" dirty="0" err="1">
                <a:solidFill>
                  <a:srgbClr val="666666"/>
                </a:solidFill>
                <a:latin typeface="Verdana" pitchFamily="34"/>
              </a:rPr>
              <a:t>Informação</a:t>
            </a:r>
            <a:r>
              <a:rPr lang="en-GB" sz="1000" dirty="0">
                <a:solidFill>
                  <a:srgbClr val="666666"/>
                </a:solidFill>
                <a:latin typeface="Verdana" pitchFamily="34"/>
              </a:rPr>
              <a:t> com a </a:t>
            </a:r>
            <a:r>
              <a:rPr lang="en-GB" sz="1000" dirty="0" err="1">
                <a:solidFill>
                  <a:srgbClr val="666666"/>
                </a:solidFill>
                <a:latin typeface="Verdana" pitchFamily="34"/>
              </a:rPr>
              <a:t>sua</a:t>
            </a:r>
            <a:r>
              <a:rPr lang="en-GB" sz="1000" dirty="0">
                <a:solidFill>
                  <a:srgbClr val="666666"/>
                </a:solidFill>
                <a:latin typeface="Verdana" pitchFamily="34"/>
              </a:rPr>
              <a:t> </a:t>
            </a:r>
            <a:r>
              <a:rPr lang="en-GB" sz="1000" dirty="0" err="1">
                <a:solidFill>
                  <a:srgbClr val="666666"/>
                </a:solidFill>
                <a:latin typeface="Verdana" pitchFamily="34"/>
              </a:rPr>
              <a:t>consagrada</a:t>
            </a:r>
            <a:r>
              <a:rPr lang="en-GB" sz="1000" dirty="0">
                <a:solidFill>
                  <a:srgbClr val="666666"/>
                </a:solidFill>
                <a:latin typeface="Verdana" pitchFamily="34"/>
              </a:rPr>
              <a:t> suite SA Strategic Adviser, um </a:t>
            </a:r>
            <a:r>
              <a:rPr lang="en-GB" sz="1000" dirty="0" err="1">
                <a:solidFill>
                  <a:srgbClr val="666666"/>
                </a:solidFill>
                <a:latin typeface="Verdana" pitchFamily="34"/>
              </a:rPr>
              <a:t>conjunto</a:t>
            </a:r>
            <a:r>
              <a:rPr lang="en-GB" sz="1000" dirty="0">
                <a:solidFill>
                  <a:srgbClr val="666666"/>
                </a:solidFill>
                <a:latin typeface="Verdana" pitchFamily="34"/>
              </a:rPr>
              <a:t> de </a:t>
            </a:r>
            <a:r>
              <a:rPr lang="en-GB" sz="1000" dirty="0" err="1">
                <a:solidFill>
                  <a:srgbClr val="666666"/>
                </a:solidFill>
                <a:latin typeface="Verdana" pitchFamily="34"/>
              </a:rPr>
              <a:t>mais</a:t>
            </a:r>
            <a:r>
              <a:rPr lang="en-GB" sz="1000" dirty="0">
                <a:solidFill>
                  <a:srgbClr val="666666"/>
                </a:solidFill>
                <a:latin typeface="Verdana" pitchFamily="34"/>
              </a:rPr>
              <a:t> de 20 </a:t>
            </a:r>
            <a:r>
              <a:rPr lang="en-GB" sz="1000" dirty="0" err="1">
                <a:solidFill>
                  <a:srgbClr val="666666"/>
                </a:solidFill>
                <a:latin typeface="Verdana" pitchFamily="34"/>
              </a:rPr>
              <a:t>aplicações</a:t>
            </a:r>
            <a:r>
              <a:rPr lang="en-GB" sz="1000" dirty="0">
                <a:solidFill>
                  <a:srgbClr val="666666"/>
                </a:solidFill>
                <a:latin typeface="Verdana" pitchFamily="34"/>
              </a:rPr>
              <a:t> de </a:t>
            </a:r>
            <a:r>
              <a:rPr lang="en-GB" sz="1000" dirty="0" err="1">
                <a:solidFill>
                  <a:srgbClr val="666666"/>
                </a:solidFill>
                <a:latin typeface="Verdana" pitchFamily="34"/>
              </a:rPr>
              <a:t>governança</a:t>
            </a:r>
            <a:r>
              <a:rPr lang="en-GB" sz="1000" dirty="0">
                <a:solidFill>
                  <a:srgbClr val="666666"/>
                </a:solidFill>
                <a:latin typeface="Verdana" pitchFamily="34"/>
              </a:rPr>
              <a:t> e </a:t>
            </a:r>
            <a:r>
              <a:rPr lang="en-GB" sz="1000" dirty="0" err="1">
                <a:solidFill>
                  <a:srgbClr val="666666"/>
                </a:solidFill>
                <a:latin typeface="Verdana" pitchFamily="34"/>
              </a:rPr>
              <a:t>inteligência</a:t>
            </a:r>
            <a:r>
              <a:rPr lang="en-GB" sz="1000" dirty="0">
                <a:solidFill>
                  <a:srgbClr val="666666"/>
                </a:solidFill>
                <a:latin typeface="Verdana" pitchFamily="34"/>
              </a:rPr>
              <a:t> </a:t>
            </a:r>
            <a:r>
              <a:rPr lang="en-GB" sz="1000" dirty="0" err="1">
                <a:solidFill>
                  <a:srgbClr val="666666"/>
                </a:solidFill>
                <a:latin typeface="Verdana" pitchFamily="34"/>
              </a:rPr>
              <a:t>corporativa</a:t>
            </a:r>
            <a:r>
              <a:rPr lang="en-GB" sz="1000" dirty="0">
                <a:solidFill>
                  <a:srgbClr val="666666"/>
                </a:solidFill>
                <a:latin typeface="Verdana" pitchFamily="34"/>
              </a:rPr>
              <a:t>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AFE92E72-10C5-4767-A9AD-FADFC594D43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65040" y="864000"/>
            <a:ext cx="2874960" cy="462600"/>
          </a:xfrm>
        </p:spPr>
        <p:txBody>
          <a:bodyPr wrap="square" lIns="90000" tIns="45000" rIns="90000" bIns="45000" anchor="t">
            <a:noAutofit/>
          </a:bodyPr>
          <a:lstStyle/>
          <a:p>
            <a:pPr lvl="0" hangingPunct="1">
              <a:lnSpc>
                <a:spcPct val="120000"/>
              </a:lnSpc>
              <a:spcAft>
                <a:spcPts val="2126"/>
              </a:spcAft>
            </a:pPr>
            <a:r>
              <a:rPr lang="en-GB" sz="1700" b="1">
                <a:solidFill>
                  <a:srgbClr val="0066CC"/>
                </a:solidFill>
                <a:latin typeface="Verdana" pitchFamily="34"/>
              </a:rPr>
              <a:t>Interact Solutions®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332" y="3008287"/>
            <a:ext cx="3492643" cy="321193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4155">
            <a:off x="5325933" y="292272"/>
            <a:ext cx="3243066" cy="294409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2283">
            <a:off x="255811" y="133814"/>
            <a:ext cx="3140140" cy="297000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460" y="270476"/>
            <a:ext cx="3125049" cy="310563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01" y="1823295"/>
            <a:ext cx="2971799" cy="270876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0880">
            <a:off x="1717786" y="1950725"/>
            <a:ext cx="3204335" cy="2987689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479" y="2917419"/>
            <a:ext cx="2416853" cy="225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78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="" xmlns:a16="http://schemas.microsoft.com/office/drawing/2014/main" id="{6627B8C8-9561-4D4F-91D7-A5FED395444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4000" y="1733399"/>
            <a:ext cx="5400000" cy="1470600"/>
          </a:xfrm>
        </p:spPr>
        <p:txBody>
          <a:bodyPr wrap="square" lIns="90000" tIns="45000" rIns="90000" bIns="45000" anchor="t">
            <a:noAutofit/>
          </a:bodyPr>
          <a:lstStyle/>
          <a:p>
            <a:pPr lvl="0">
              <a:lnSpc>
                <a:spcPct val="140000"/>
              </a:lnSpc>
            </a:pPr>
            <a:r>
              <a:rPr lang="pt-BR" sz="1050">
                <a:solidFill>
                  <a:srgbClr val="FFFFFF"/>
                </a:solidFill>
                <a:latin typeface="Verdana" pitchFamily="34"/>
              </a:rPr>
              <a:t>A Interact Latam busca a internacionalização do Grupo Interact com foco na América Latina, onde atualmente atua em conjunto com seus nove distribuidores internacionais e uma unidade internacional, na Colômbia. Estas empresas são responsáveis pela distribuição, prestação de serviços e consultoria, entregando às organizações um serviço de qualidade e eficiência.</a:t>
            </a:r>
          </a:p>
          <a:p>
            <a:pPr lvl="0">
              <a:lnSpc>
                <a:spcPct val="140000"/>
              </a:lnSpc>
            </a:pPr>
            <a:r>
              <a:rPr lang="pt-BR" sz="1050">
                <a:solidFill>
                  <a:srgbClr val="FFFFFF"/>
                </a:solidFill>
                <a:latin typeface="Verdana" pitchFamily="34"/>
              </a:rPr>
              <a:t>Interact na América Latina: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AA1A8B-0EB5-4F13-8E67-DC94F062929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27999" y="629640"/>
            <a:ext cx="4788000" cy="576000"/>
          </a:xfrm>
        </p:spPr>
        <p:txBody>
          <a:bodyPr wrap="square" lIns="90000" tIns="45000" rIns="90000" bIns="45000" anchor="t">
            <a:noAutofit/>
          </a:bodyPr>
          <a:lstStyle/>
          <a:p>
            <a:pPr lvl="0" algn="l" hangingPunct="1">
              <a:spcAft>
                <a:spcPts val="0"/>
              </a:spcAft>
            </a:pPr>
            <a:r>
              <a:rPr lang="pt-BR" sz="2500" spc="201">
                <a:solidFill>
                  <a:srgbClr val="FFFFFF"/>
                </a:solidFill>
                <a:latin typeface="Verdana" pitchFamily="34"/>
              </a:rPr>
              <a:t>MERCADO</a:t>
            </a:r>
          </a:p>
          <a:p>
            <a:pPr lvl="0" algn="l" hangingPunct="1">
              <a:spcAft>
                <a:spcPts val="0"/>
              </a:spcAft>
            </a:pPr>
            <a:r>
              <a:rPr lang="pt-BR" sz="2500" spc="201">
                <a:solidFill>
                  <a:srgbClr val="FFFFFF"/>
                </a:solidFill>
                <a:latin typeface="Verdana" pitchFamily="34"/>
              </a:rPr>
              <a:t>INTERNACIONAL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="" xmlns:a16="http://schemas.microsoft.com/office/drawing/2014/main" id="{6735D1C5-5094-4495-A044-AC3A6EB326F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40" y="1296000"/>
            <a:ext cx="5383800" cy="38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C1BDE599-3ED8-4281-9F51-D3F6F220078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680000" y="2880"/>
            <a:ext cx="4518000" cy="3797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B63BBDF3-9549-417C-8B24-5FE957D44F75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377348" y="137994"/>
            <a:ext cx="2197080" cy="10540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92CE234A-E2FD-48A9-8508-E14C179B08A0}"/>
              </a:ext>
            </a:extLst>
          </p:cNvPr>
          <p:cNvSpPr txBox="1">
            <a:spLocks/>
          </p:cNvSpPr>
          <p:nvPr/>
        </p:nvSpPr>
        <p:spPr>
          <a:xfrm>
            <a:off x="5455620" y="3800159"/>
            <a:ext cx="3671999" cy="873184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>
            <a:noAutofit/>
          </a:bodyPr>
          <a:lstStyle>
            <a:lvl1pPr rtl="0" hangingPunct="0">
              <a:spcBef>
                <a:spcPts val="0"/>
              </a:spcBef>
              <a:spcAft>
                <a:spcPts val="1417"/>
              </a:spcAft>
              <a:tabLst/>
              <a:defRPr lang="pt-BR" sz="2800" b="0" i="0" u="none" strike="noStrike" kern="1200">
                <a:ln>
                  <a:noFill/>
                </a:ln>
                <a:solidFill>
                  <a:srgbClr val="333333"/>
                </a:solidFill>
                <a:latin typeface="Roboto Lt" pitchFamily="18"/>
                <a:ea typeface="Microsoft YaHei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 hangingPunct="1">
              <a:lnSpc>
                <a:spcPct val="120000"/>
              </a:lnSpc>
              <a:spcAft>
                <a:spcPts val="1134"/>
              </a:spcAft>
              <a:buFont typeface="Wingdings" charset="2"/>
              <a:buChar char="ü"/>
            </a:pPr>
            <a:r>
              <a:rPr lang="pt-BR" sz="1200" b="1" dirty="0" smtClean="0">
                <a:solidFill>
                  <a:srgbClr val="0070C0"/>
                </a:solidFill>
                <a:latin typeface="Verdana" pitchFamily="34"/>
              </a:rPr>
              <a:t>Integra</a:t>
            </a:r>
            <a:r>
              <a:rPr lang="en-US" sz="1200" b="1" dirty="0" err="1" smtClean="0">
                <a:solidFill>
                  <a:srgbClr val="0070C0"/>
                </a:solidFill>
                <a:latin typeface="Verdana" pitchFamily="34"/>
              </a:rPr>
              <a:t>ção</a:t>
            </a:r>
            <a:r>
              <a:rPr lang="en-US" sz="1200" b="1" dirty="0" smtClean="0">
                <a:solidFill>
                  <a:srgbClr val="0070C0"/>
                </a:solidFill>
                <a:latin typeface="Verdana" pitchFamily="34"/>
              </a:rPr>
              <a:t> </a:t>
            </a:r>
            <a:r>
              <a:rPr lang="en-US" sz="1200" b="1" dirty="0" err="1">
                <a:solidFill>
                  <a:srgbClr val="0070C0"/>
                </a:solidFill>
                <a:latin typeface="Verdana" pitchFamily="34"/>
              </a:rPr>
              <a:t>a</a:t>
            </a:r>
            <a:r>
              <a:rPr lang="en-US" sz="1200" b="1" dirty="0" err="1" smtClean="0">
                <a:solidFill>
                  <a:srgbClr val="0070C0"/>
                </a:solidFill>
                <a:latin typeface="Verdana" pitchFamily="34"/>
              </a:rPr>
              <a:t>os</a:t>
            </a:r>
            <a:r>
              <a:rPr lang="en-US" sz="1200" b="1" dirty="0" smtClean="0">
                <a:solidFill>
                  <a:srgbClr val="0070C0"/>
                </a:solidFill>
                <a:latin typeface="Verdana" pitchFamily="34"/>
              </a:rPr>
              <a:t> </a:t>
            </a:r>
            <a:r>
              <a:rPr lang="en-US" sz="1200" b="1" dirty="0" err="1" smtClean="0">
                <a:solidFill>
                  <a:srgbClr val="0070C0"/>
                </a:solidFill>
                <a:latin typeface="Verdana" pitchFamily="34"/>
              </a:rPr>
              <a:t>ecossistemas</a:t>
            </a:r>
            <a:r>
              <a:rPr lang="en-US" sz="1200" b="1" dirty="0" smtClean="0">
                <a:solidFill>
                  <a:srgbClr val="0070C0"/>
                </a:solidFill>
                <a:latin typeface="Verdana" pitchFamily="34"/>
              </a:rPr>
              <a:t>;</a:t>
            </a:r>
          </a:p>
          <a:p>
            <a:pPr marL="171450" indent="-171450" algn="l" hangingPunct="1">
              <a:lnSpc>
                <a:spcPct val="120000"/>
              </a:lnSpc>
              <a:spcAft>
                <a:spcPts val="1134"/>
              </a:spcAft>
              <a:buFont typeface="Wingdings" charset="2"/>
              <a:buChar char="ü"/>
            </a:pPr>
            <a:r>
              <a:rPr lang="en-US" sz="1200" b="1" dirty="0" err="1" smtClean="0">
                <a:solidFill>
                  <a:srgbClr val="0070C0"/>
                </a:solidFill>
                <a:latin typeface="Verdana" pitchFamily="34"/>
              </a:rPr>
              <a:t>Intercâmbio</a:t>
            </a:r>
            <a:r>
              <a:rPr lang="en-US" sz="1200" b="1" dirty="0" smtClean="0">
                <a:solidFill>
                  <a:srgbClr val="0070C0"/>
                </a:solidFill>
                <a:latin typeface="Verdana" pitchFamily="34"/>
              </a:rPr>
              <a:t> de </a:t>
            </a:r>
            <a:r>
              <a:rPr lang="en-US" sz="1200" b="1" dirty="0" err="1" smtClean="0">
                <a:solidFill>
                  <a:srgbClr val="0070C0"/>
                </a:solidFill>
                <a:latin typeface="Verdana" pitchFamily="34"/>
              </a:rPr>
              <a:t>alunos</a:t>
            </a:r>
            <a:r>
              <a:rPr lang="en-US" sz="1200" b="1" dirty="0">
                <a:solidFill>
                  <a:srgbClr val="0070C0"/>
                </a:solidFill>
                <a:latin typeface="Verdana" pitchFamily="34"/>
              </a:rPr>
              <a:t>;</a:t>
            </a:r>
            <a:endParaRPr lang="en-US" sz="1200" b="1" dirty="0" smtClean="0">
              <a:solidFill>
                <a:srgbClr val="0070C0"/>
              </a:solidFill>
              <a:latin typeface="Verdana" pitchFamily="34"/>
            </a:endParaRPr>
          </a:p>
          <a:p>
            <a:pPr marL="171450" indent="-171450" algn="l" hangingPunct="1">
              <a:lnSpc>
                <a:spcPct val="120000"/>
              </a:lnSpc>
              <a:spcAft>
                <a:spcPts val="1134"/>
              </a:spcAft>
              <a:buFont typeface="Wingdings" charset="2"/>
              <a:buChar char="ü"/>
            </a:pPr>
            <a:r>
              <a:rPr lang="en-US" sz="1200" b="1" dirty="0" err="1" smtClean="0">
                <a:solidFill>
                  <a:srgbClr val="0070C0"/>
                </a:solidFill>
                <a:latin typeface="Verdana" pitchFamily="34"/>
              </a:rPr>
              <a:t>Apoio</a:t>
            </a:r>
            <a:r>
              <a:rPr lang="en-US" sz="1200" b="1" dirty="0" smtClean="0">
                <a:solidFill>
                  <a:srgbClr val="0070C0"/>
                </a:solidFill>
                <a:latin typeface="Verdana" pitchFamily="34"/>
              </a:rPr>
              <a:t> da </a:t>
            </a:r>
            <a:r>
              <a:rPr lang="en-US" sz="1200" b="1" dirty="0" err="1" smtClean="0">
                <a:solidFill>
                  <a:srgbClr val="0070C0"/>
                </a:solidFill>
                <a:latin typeface="Verdana" pitchFamily="34"/>
              </a:rPr>
              <a:t>universidade</a:t>
            </a:r>
            <a:r>
              <a:rPr lang="en-US" sz="1200" b="1" dirty="0" smtClean="0">
                <a:solidFill>
                  <a:srgbClr val="0070C0"/>
                </a:solidFill>
                <a:latin typeface="Verdana" pitchFamily="34"/>
              </a:rPr>
              <a:t> e do </a:t>
            </a:r>
            <a:r>
              <a:rPr lang="en-US" sz="1200" b="1" dirty="0" err="1" smtClean="0">
                <a:solidFill>
                  <a:srgbClr val="0070C0"/>
                </a:solidFill>
                <a:latin typeface="Verdana" pitchFamily="34"/>
              </a:rPr>
              <a:t>parque</a:t>
            </a:r>
            <a:r>
              <a:rPr lang="en-US" sz="1200" b="1" dirty="0" smtClean="0">
                <a:solidFill>
                  <a:srgbClr val="0070C0"/>
                </a:solidFill>
                <a:latin typeface="Verdana" pitchFamily="34"/>
              </a:rPr>
              <a:t> </a:t>
            </a:r>
            <a:r>
              <a:rPr lang="en-US" sz="1200" b="1" dirty="0" err="1" smtClean="0">
                <a:solidFill>
                  <a:srgbClr val="0070C0"/>
                </a:solidFill>
                <a:latin typeface="Verdana" pitchFamily="34"/>
              </a:rPr>
              <a:t>na</a:t>
            </a:r>
            <a:r>
              <a:rPr lang="en-US" sz="1200" b="1" dirty="0" smtClean="0">
                <a:solidFill>
                  <a:srgbClr val="0070C0"/>
                </a:solidFill>
                <a:latin typeface="Verdana" pitchFamily="34"/>
              </a:rPr>
              <a:t> </a:t>
            </a:r>
            <a:r>
              <a:rPr lang="en-US" sz="1200" b="1" dirty="0" err="1" smtClean="0">
                <a:solidFill>
                  <a:srgbClr val="0070C0"/>
                </a:solidFill>
                <a:latin typeface="Verdana" pitchFamily="34"/>
              </a:rPr>
              <a:t>estratégia</a:t>
            </a:r>
            <a:r>
              <a:rPr lang="en-US" sz="1200" b="1" dirty="0" smtClean="0">
                <a:solidFill>
                  <a:srgbClr val="0070C0"/>
                </a:solidFill>
                <a:latin typeface="Verdana" pitchFamily="34"/>
              </a:rPr>
              <a:t> de </a:t>
            </a:r>
            <a:r>
              <a:rPr lang="en-US" sz="1200" b="1" dirty="0" err="1" smtClean="0">
                <a:solidFill>
                  <a:srgbClr val="0070C0"/>
                </a:solidFill>
                <a:latin typeface="Verdana" pitchFamily="34"/>
              </a:rPr>
              <a:t>internacionalização</a:t>
            </a:r>
            <a:r>
              <a:rPr lang="en-US" sz="1200" b="1" dirty="0" smtClean="0">
                <a:solidFill>
                  <a:srgbClr val="0070C0"/>
                </a:solidFill>
                <a:latin typeface="Verdana" pitchFamily="34"/>
              </a:rPr>
              <a:t>.</a:t>
            </a:r>
            <a:endParaRPr lang="pt-BR" sz="1200" b="1" dirty="0">
              <a:solidFill>
                <a:srgbClr val="0070C0"/>
              </a:solidFill>
              <a:latin typeface="Verdana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="" xmlns:a16="http://schemas.microsoft.com/office/drawing/2014/main" id="{B9D70F3C-9B88-4C0E-9432-B9B9A53EB89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16360" cy="518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="" xmlns:a16="http://schemas.microsoft.com/office/drawing/2014/main" id="{B3B3D1BB-972F-45E8-8181-B3EA3D50912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36599" y="576000"/>
            <a:ext cx="6725160" cy="576000"/>
          </a:xfrm>
        </p:spPr>
        <p:txBody>
          <a:bodyPr wrap="square" lIns="90000" tIns="45000" rIns="90000" bIns="45000" anchor="t">
            <a:noAutofit/>
          </a:bodyPr>
          <a:lstStyle/>
          <a:p>
            <a:pPr lvl="0" algn="ctr">
              <a:lnSpc>
                <a:spcPct val="120000"/>
              </a:lnSpc>
            </a:pPr>
            <a:r>
              <a:rPr lang="pt-BR" sz="1000">
                <a:solidFill>
                  <a:srgbClr val="666666"/>
                </a:solidFill>
                <a:latin typeface="Verdana" pitchFamily="34"/>
              </a:rPr>
              <a:t>A unidade atua como centro dedicado à pesquisa, inovação em tecnologia e internacionalização através de equipes multidisciplinares, multiculturais e colaborativas - entre o meio acadêmico e o corporativo. A Interact Bridges abriga a Interact Consulting e Interact Latam.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5007">
            <a:off x="180668" y="-51291"/>
            <a:ext cx="4071782" cy="376006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69" y="2041816"/>
            <a:ext cx="4046531" cy="356145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361" y="-152904"/>
            <a:ext cx="4087923" cy="395273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975" y="1823462"/>
            <a:ext cx="3815872" cy="364002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7461">
            <a:off x="5877465" y="2724605"/>
            <a:ext cx="3100714" cy="309083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4122">
            <a:off x="1891547" y="3337046"/>
            <a:ext cx="3458537" cy="310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888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="" xmlns:a16="http://schemas.microsoft.com/office/drawing/2014/main" id="{66EE5602-B4AC-4AAA-B2BB-0BF09940CFAF}"/>
              </a:ext>
            </a:extLst>
          </p:cNvPr>
          <p:cNvSpPr/>
          <p:nvPr/>
        </p:nvSpPr>
        <p:spPr>
          <a:xfrm>
            <a:off x="928800" y="1440000"/>
            <a:ext cx="5911199" cy="15505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69120" tIns="34560" rIns="69120" bIns="3456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200" b="1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Verdana" pitchFamily="34"/>
                <a:ea typeface="ＭＳ Ｐゴシック" pitchFamily="2"/>
                <a:cs typeface="Arial" pitchFamily="2"/>
              </a:rPr>
              <a:t>Por:</a:t>
            </a:r>
            <a:r>
              <a:rPr lang="pt-BR" sz="12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Verdana" pitchFamily="34"/>
                <a:ea typeface="ＭＳ Ｐゴシック" pitchFamily="2"/>
                <a:cs typeface="Arial" pitchFamily="2"/>
              </a:rPr>
              <a:t> </a:t>
            </a:r>
            <a:r>
              <a:rPr lang="pt-BR" sz="1200" b="0" i="0" u="none" strike="noStrike" kern="1200" spc="0" dirty="0" err="1" smtClean="0">
                <a:ln>
                  <a:noFill/>
                </a:ln>
                <a:solidFill>
                  <a:srgbClr val="FFFFFF"/>
                </a:solidFill>
                <a:latin typeface="Verdana" pitchFamily="34"/>
                <a:ea typeface="ＭＳ Ｐゴシック" pitchFamily="2"/>
                <a:cs typeface="Arial" pitchFamily="2"/>
              </a:rPr>
              <a:t>F</a:t>
            </a:r>
            <a:r>
              <a:rPr lang="en-US" sz="1200" b="0" i="0" u="none" strike="noStrike" kern="1200" spc="0" dirty="0" err="1" smtClean="0">
                <a:ln>
                  <a:noFill/>
                </a:ln>
                <a:solidFill>
                  <a:srgbClr val="FFFFFF"/>
                </a:solidFill>
                <a:latin typeface="Verdana" pitchFamily="34"/>
                <a:ea typeface="ＭＳ Ｐゴシック" pitchFamily="2"/>
                <a:cs typeface="Arial" pitchFamily="2"/>
              </a:rPr>
              <a:t>ábio</a:t>
            </a:r>
            <a:r>
              <a:rPr lang="en-US" sz="1200" b="0" i="0" u="none" strike="noStrike" kern="1200" spc="0" dirty="0" smtClean="0">
                <a:ln>
                  <a:noFill/>
                </a:ln>
                <a:solidFill>
                  <a:srgbClr val="FFFFFF"/>
                </a:solidFill>
                <a:latin typeface="Verdana" pitchFamily="34"/>
                <a:ea typeface="ＭＳ Ｐゴシック" pitchFamily="2"/>
                <a:cs typeface="Arial" pitchFamily="2"/>
              </a:rPr>
              <a:t> André Frey</a:t>
            </a:r>
            <a:endParaRPr lang="pt-BR" sz="1200" b="0" i="0" u="none" strike="noStrike" kern="1200" spc="0" dirty="0">
              <a:ln>
                <a:noFill/>
              </a:ln>
              <a:solidFill>
                <a:srgbClr val="FFFFFF"/>
              </a:solidFill>
              <a:latin typeface="Verdana" pitchFamily="34"/>
              <a:ea typeface="ＭＳ Ｐゴシック" pitchFamily="2"/>
              <a:cs typeface="Arial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200" b="1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Verdana" pitchFamily="34"/>
                <a:ea typeface="ＭＳ Ｐゴシック" pitchFamily="2"/>
                <a:cs typeface="Arial" pitchFamily="2"/>
              </a:rPr>
              <a:t>Cargo:</a:t>
            </a:r>
            <a:r>
              <a:rPr lang="pt-BR" sz="12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Verdana" pitchFamily="34"/>
                <a:ea typeface="ＭＳ Ｐゴシック" pitchFamily="2"/>
                <a:cs typeface="Arial" pitchFamily="2"/>
              </a:rPr>
              <a:t> </a:t>
            </a:r>
            <a:r>
              <a:rPr lang="pt-BR" sz="1200" dirty="0" smtClean="0">
                <a:solidFill>
                  <a:srgbClr val="FFFFFF"/>
                </a:solidFill>
                <a:latin typeface="Verdana" pitchFamily="34"/>
                <a:ea typeface="ＭＳ Ｐゴシック" pitchFamily="2"/>
                <a:cs typeface="Arial" pitchFamily="2"/>
              </a:rPr>
              <a:t>Diretor Administrativo</a:t>
            </a:r>
            <a:endParaRPr lang="pt-BR" sz="1200" b="0" i="0" u="none" strike="noStrike" kern="1200" spc="0" dirty="0">
              <a:ln>
                <a:noFill/>
              </a:ln>
              <a:solidFill>
                <a:srgbClr val="FFFFFF"/>
              </a:solidFill>
              <a:latin typeface="Verdana" pitchFamily="34"/>
              <a:ea typeface="ＭＳ Ｐゴシック" pitchFamily="2"/>
              <a:cs typeface="Arial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200" b="1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Verdana" pitchFamily="34"/>
                <a:ea typeface="ＭＳ Ｐゴシック" pitchFamily="2"/>
                <a:cs typeface="Arial" pitchFamily="2"/>
              </a:rPr>
              <a:t>Unidade:</a:t>
            </a:r>
            <a:r>
              <a:rPr lang="pt-BR" sz="12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Verdana" pitchFamily="34"/>
                <a:ea typeface="ＭＳ Ｐゴシック" pitchFamily="2"/>
                <a:cs typeface="Arial" pitchFamily="2"/>
              </a:rPr>
              <a:t> </a:t>
            </a:r>
            <a:r>
              <a:rPr lang="pt-BR" sz="1200" b="0" i="0" u="none" strike="noStrike" kern="1200" spc="0" dirty="0" smtClean="0">
                <a:ln>
                  <a:noFill/>
                </a:ln>
                <a:solidFill>
                  <a:srgbClr val="FFFFFF"/>
                </a:solidFill>
                <a:latin typeface="Verdana" pitchFamily="34"/>
                <a:ea typeface="ＭＳ Ｐゴシック" pitchFamily="2"/>
                <a:cs typeface="Arial" pitchFamily="2"/>
              </a:rPr>
              <a:t>Interact </a:t>
            </a:r>
            <a:r>
              <a:rPr lang="pt-BR" sz="1200" b="0" i="0" u="none" strike="noStrike" kern="1200" spc="0" dirty="0" err="1" smtClean="0">
                <a:ln>
                  <a:noFill/>
                </a:ln>
                <a:solidFill>
                  <a:srgbClr val="FFFFFF"/>
                </a:solidFill>
                <a:latin typeface="Verdana" pitchFamily="34"/>
                <a:ea typeface="ＭＳ Ｐゴシック" pitchFamily="2"/>
                <a:cs typeface="Arial" pitchFamily="2"/>
              </a:rPr>
              <a:t>Solutions</a:t>
            </a:r>
            <a:endParaRPr lang="pt-BR" sz="1200" b="0" i="0" u="none" strike="noStrike" kern="1200" spc="0" dirty="0">
              <a:ln>
                <a:noFill/>
              </a:ln>
              <a:solidFill>
                <a:srgbClr val="FFFFFF"/>
              </a:solidFill>
              <a:latin typeface="Verdana" pitchFamily="34"/>
              <a:ea typeface="ＭＳ Ｐゴシック" pitchFamily="2"/>
              <a:cs typeface="Arial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200" b="0" i="0" u="none" strike="noStrike" kern="1200" spc="0" dirty="0">
              <a:ln>
                <a:noFill/>
              </a:ln>
              <a:solidFill>
                <a:srgbClr val="FFFFFF"/>
              </a:solidFill>
              <a:latin typeface="Verdana" pitchFamily="34"/>
              <a:ea typeface="ＭＳ Ｐゴシック" pitchFamily="2"/>
              <a:cs typeface="Arial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100" dirty="0" err="1" smtClean="0">
                <a:solidFill>
                  <a:srgbClr val="FFFFFF"/>
                </a:solidFill>
                <a:latin typeface="Verdana" pitchFamily="34"/>
                <a:ea typeface="ＭＳ Ｐゴシック" pitchFamily="2"/>
                <a:cs typeface="Arial" pitchFamily="2"/>
              </a:rPr>
              <a:t>Fabio.frey</a:t>
            </a:r>
            <a:r>
              <a:rPr lang="pt-BR" sz="1100" b="0" i="0" u="none" strike="noStrike" kern="1200" spc="0" dirty="0" err="1" smtClean="0">
                <a:ln>
                  <a:noFill/>
                </a:ln>
                <a:solidFill>
                  <a:srgbClr val="FFFFFF"/>
                </a:solidFill>
                <a:latin typeface="Verdana" pitchFamily="34"/>
                <a:ea typeface="ＭＳ Ｐゴシック" pitchFamily="2"/>
                <a:cs typeface="Arial" pitchFamily="2"/>
              </a:rPr>
              <a:t>@interact.com.br</a:t>
            </a:r>
            <a:endParaRPr lang="pt-BR" sz="1100" b="0" i="0" u="none" strike="noStrike" kern="1200" spc="0" dirty="0">
              <a:ln>
                <a:noFill/>
              </a:ln>
              <a:solidFill>
                <a:srgbClr val="FFFFFF"/>
              </a:solidFill>
              <a:latin typeface="Verdana" pitchFamily="34"/>
              <a:ea typeface="ＭＳ Ｐゴシック" pitchFamily="2"/>
              <a:cs typeface="Arial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100" b="0" i="0" u="none" strike="noStrike" kern="1200" spc="0" dirty="0">
              <a:ln>
                <a:noFill/>
              </a:ln>
              <a:solidFill>
                <a:srgbClr val="000000"/>
              </a:solidFill>
              <a:latin typeface="Verdana" pitchFamily="34"/>
              <a:ea typeface="ＭＳ Ｐゴシック" pitchFamily="2"/>
              <a:cs typeface="Arial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BR" sz="1100" b="0" i="0" u="none" strike="noStrike" kern="1200" spc="0" dirty="0">
              <a:ln>
                <a:noFill/>
              </a:ln>
              <a:solidFill>
                <a:srgbClr val="000000"/>
              </a:solidFill>
              <a:latin typeface="Verdana" pitchFamily="34"/>
              <a:ea typeface="ＭＳ Ｐゴシック" pitchFamily="2"/>
              <a:cs typeface="Arial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400" b="1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Verdana" pitchFamily="34"/>
                <a:ea typeface="ＭＳ Ｐゴシック" pitchFamily="2"/>
                <a:cs typeface="Arial" pitchFamily="2"/>
              </a:rPr>
              <a:t>www.interact.com.br</a:t>
            </a:r>
            <a:endParaRPr lang="pt-BR" sz="1400" b="1" i="0" u="none" strike="noStrike" kern="1200" spc="0" dirty="0">
              <a:ln>
                <a:noFill/>
              </a:ln>
              <a:solidFill>
                <a:srgbClr val="FFFFFF"/>
              </a:solidFill>
              <a:latin typeface="Verdana" pitchFamily="34"/>
              <a:ea typeface="ＭＳ Ｐゴシック" pitchFamily="2"/>
              <a:cs typeface="Arial" pitchFamily="2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="" xmlns:a16="http://schemas.microsoft.com/office/drawing/2014/main" id="{66E86414-3500-4C80-BA00-1C734C60F1CA}"/>
              </a:ext>
            </a:extLst>
          </p:cNvPr>
          <p:cNvSpPr/>
          <p:nvPr/>
        </p:nvSpPr>
        <p:spPr>
          <a:xfrm>
            <a:off x="936000" y="710280"/>
            <a:ext cx="5911199" cy="297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69120" tIns="34560" rIns="69120" bIns="3456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500" b="1" i="0" u="none" strike="noStrike" kern="1200" spc="0">
                <a:ln>
                  <a:noFill/>
                </a:ln>
                <a:solidFill>
                  <a:srgbClr val="FFFFFF"/>
                </a:solidFill>
                <a:latin typeface="Verdana" pitchFamily="34"/>
                <a:ea typeface="ＭＳ Ｐゴシック" pitchFamily="2"/>
                <a:cs typeface="Arial" pitchFamily="2"/>
              </a:rPr>
              <a:t>Obrigado</a:t>
            </a:r>
            <a:r>
              <a:rPr lang="pt-BR" sz="1500" b="1" i="0" u="none" strike="noStrike" kern="1200" spc="0">
                <a:ln>
                  <a:noFill/>
                </a:ln>
                <a:solidFill>
                  <a:srgbClr val="FFFFFF"/>
                </a:solidFill>
                <a:latin typeface="Tahoma" pitchFamily="34"/>
                <a:ea typeface="ＭＳ Ｐゴシック" pitchFamily="2"/>
                <a:cs typeface="Arial" pitchFamily="2"/>
              </a:rPr>
              <a:t>!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="" xmlns:a16="http://schemas.microsoft.com/office/drawing/2014/main" id="{2247F2F7-40E2-4727-8322-FA28F67FFC62}"/>
              </a:ext>
            </a:extLst>
          </p:cNvPr>
          <p:cNvSpPr/>
          <p:nvPr/>
        </p:nvSpPr>
        <p:spPr>
          <a:xfrm>
            <a:off x="936000" y="4328280"/>
            <a:ext cx="5911199" cy="495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69120" tIns="34560" rIns="69120" bIns="3456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400" b="1" i="0" u="none" strike="noStrike" kern="1200" spc="0">
                <a:ln>
                  <a:noFill/>
                </a:ln>
                <a:solidFill>
                  <a:srgbClr val="FFFFFF"/>
                </a:solidFill>
                <a:latin typeface="Verdana" pitchFamily="34"/>
                <a:ea typeface="ＭＳ Ｐゴシック" pitchFamily="2"/>
                <a:cs typeface="Arial" pitchFamily="2"/>
              </a:rPr>
              <a:t>SOLUÇÕES ESTRATÉGICAS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1400" b="1" i="0" u="none" strike="noStrike" kern="1200" spc="0">
                <a:ln>
                  <a:noFill/>
                </a:ln>
                <a:solidFill>
                  <a:srgbClr val="FFFFFF"/>
                </a:solidFill>
                <a:latin typeface="Verdana" pitchFamily="34"/>
                <a:ea typeface="ＭＳ Ｐゴシック" pitchFamily="2"/>
                <a:cs typeface="Arial" pitchFamily="2"/>
              </a:rPr>
              <a:t>E INTELIGÊNCIA CORPORATIVA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="" xmlns:a16="http://schemas.microsoft.com/office/drawing/2014/main" id="{A340DA42-5063-4D06-A7C0-30948370456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54999" y="1481399"/>
            <a:ext cx="7488000" cy="2046599"/>
          </a:xfrm>
        </p:spPr>
        <p:txBody>
          <a:bodyPr wrap="square" lIns="90000" tIns="45000" rIns="90000" bIns="45000" anchor="t">
            <a:noAutofit/>
          </a:bodyPr>
          <a:lstStyle/>
          <a:p>
            <a:pPr lvl="0" algn="l" hangingPunct="1">
              <a:lnSpc>
                <a:spcPct val="150000"/>
              </a:lnSpc>
              <a:spcAft>
                <a:spcPts val="1134"/>
              </a:spcAft>
            </a:pPr>
            <a:r>
              <a:rPr lang="pt-BR" sz="1100">
                <a:solidFill>
                  <a:srgbClr val="666666"/>
                </a:solidFill>
                <a:latin typeface="Verdana" pitchFamily="34"/>
              </a:rPr>
              <a:t>Em conjunto com suas unidades e parceiros, a Interact ocupa uma reconhecida posição de liderança no Brasil e em expansão na América Latina. A sede da empresa está localizada em Lajeado, Rio Grande do Sul, 6ª cidade mais desenvolvida do Brasil conforme o último índice da FIRJAN.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5CADE3C-9ECD-4970-93B4-2CEBBE5B0A4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54999" y="792000"/>
            <a:ext cx="3393000" cy="462600"/>
          </a:xfrm>
        </p:spPr>
        <p:txBody>
          <a:bodyPr wrap="square" lIns="90000" tIns="45000" rIns="90000" bIns="45000" anchor="t">
            <a:noAutofit/>
          </a:bodyPr>
          <a:lstStyle/>
          <a:p>
            <a:pPr lvl="0" algn="l" hangingPunct="1">
              <a:lnSpc>
                <a:spcPct val="120000"/>
              </a:lnSpc>
              <a:spcAft>
                <a:spcPts val="2126"/>
              </a:spcAft>
            </a:pPr>
            <a:r>
              <a:rPr lang="pt-BR" sz="1700" b="1">
                <a:solidFill>
                  <a:srgbClr val="0066CC"/>
                </a:solidFill>
                <a:latin typeface="Verdana" pitchFamily="34"/>
              </a:rPr>
              <a:t>Interact </a:t>
            </a:r>
            <a:r>
              <a:rPr lang="pt-BR" sz="1700" b="1" dirty="0" err="1">
                <a:solidFill>
                  <a:srgbClr val="0066CC"/>
                </a:solidFill>
                <a:latin typeface="Verdana" pitchFamily="34"/>
              </a:rPr>
              <a:t>Solutions</a:t>
            </a:r>
            <a:r>
              <a:rPr lang="pt-BR" sz="1700" b="1" baseline="33000" dirty="0">
                <a:solidFill>
                  <a:srgbClr val="0066CC"/>
                </a:solidFill>
                <a:latin typeface="Verdana" pitchFamily="34"/>
              </a:rPr>
              <a:t>®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="" xmlns:a16="http://schemas.microsoft.com/office/drawing/2014/main" id="{884AED93-7B3C-4C20-9C4E-2A8B5ED0D79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081520" y="792000"/>
            <a:ext cx="5034960" cy="576000"/>
          </a:xfrm>
        </p:spPr>
        <p:txBody>
          <a:bodyPr wrap="square" lIns="90000" tIns="45000" rIns="90000" bIns="45000" anchor="t">
            <a:noAutofit/>
          </a:bodyPr>
          <a:lstStyle/>
          <a:p>
            <a:pPr lvl="0" algn="ctr" hangingPunct="1">
              <a:lnSpc>
                <a:spcPct val="120000"/>
              </a:lnSpc>
              <a:spcAft>
                <a:spcPts val="2126"/>
              </a:spcAft>
            </a:pPr>
            <a:r>
              <a:rPr lang="en-GB" sz="2200" spc="201">
                <a:solidFill>
                  <a:srgbClr val="666666"/>
                </a:solidFill>
                <a:latin typeface="Verdana" pitchFamily="34"/>
              </a:rPr>
              <a:t>INTERACT EM NÚMEROS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CC57521-42F4-4499-AFFC-5F10CEE0F5B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56000" y="3024000"/>
            <a:ext cx="1434960" cy="576000"/>
          </a:xfrm>
        </p:spPr>
        <p:txBody>
          <a:bodyPr wrap="square" lIns="90000" tIns="45000" rIns="90000" bIns="45000" anchor="t">
            <a:noAutofit/>
          </a:bodyPr>
          <a:lstStyle/>
          <a:p>
            <a:pPr lvl="0" algn="ctr" hangingPunct="1">
              <a:spcAft>
                <a:spcPts val="0"/>
              </a:spcAft>
            </a:pPr>
            <a:r>
              <a:rPr lang="en-GB" sz="1000">
                <a:solidFill>
                  <a:srgbClr val="808080"/>
                </a:solidFill>
                <a:latin typeface="Verdana" pitchFamily="34"/>
              </a:rPr>
              <a:t>COLABORADORES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CA28C7ED-21EE-4763-A014-9207988D146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273039" y="3024000"/>
            <a:ext cx="1434960" cy="576000"/>
          </a:xfrm>
        </p:spPr>
        <p:txBody>
          <a:bodyPr wrap="square" lIns="90000" tIns="45000" rIns="90000" bIns="45000" anchor="t">
            <a:noAutofit/>
          </a:bodyPr>
          <a:lstStyle/>
          <a:p>
            <a:pPr lvl="0" algn="ctr" hangingPunct="1">
              <a:spcAft>
                <a:spcPts val="0"/>
              </a:spcAft>
            </a:pPr>
            <a:r>
              <a:rPr lang="en-GB" sz="1000" dirty="0">
                <a:solidFill>
                  <a:srgbClr val="808080"/>
                </a:solidFill>
                <a:latin typeface="Verdana" pitchFamily="34"/>
              </a:rPr>
              <a:t>UNIDADES NO</a:t>
            </a:r>
          </a:p>
          <a:p>
            <a:pPr lvl="0" algn="ctr" hangingPunct="1">
              <a:spcAft>
                <a:spcPts val="0"/>
              </a:spcAft>
            </a:pPr>
            <a:r>
              <a:rPr lang="en-GB" sz="1000" dirty="0">
                <a:solidFill>
                  <a:srgbClr val="808080"/>
                </a:solidFill>
                <a:latin typeface="Verdana" pitchFamily="34"/>
              </a:rPr>
              <a:t>BRASIL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34D69ABF-452E-4AD6-830F-54794D1139C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749040" y="3024000"/>
            <a:ext cx="1434960" cy="576000"/>
          </a:xfrm>
        </p:spPr>
        <p:txBody>
          <a:bodyPr wrap="square" lIns="90000" tIns="45000" rIns="90000" bIns="45000" anchor="t">
            <a:noAutofit/>
          </a:bodyPr>
          <a:lstStyle/>
          <a:p>
            <a:pPr lvl="0" algn="ctr" hangingPunct="1">
              <a:spcAft>
                <a:spcPts val="0"/>
              </a:spcAft>
            </a:pPr>
            <a:r>
              <a:rPr lang="en-GB" sz="1000">
                <a:solidFill>
                  <a:srgbClr val="808080"/>
                </a:solidFill>
                <a:latin typeface="Verdana" pitchFamily="34"/>
              </a:rPr>
              <a:t>PARCEIROS DE</a:t>
            </a:r>
          </a:p>
          <a:p>
            <a:pPr lvl="0" algn="ctr" hangingPunct="1">
              <a:spcAft>
                <a:spcPts val="0"/>
              </a:spcAft>
            </a:pPr>
            <a:r>
              <a:rPr lang="en-GB" sz="1000">
                <a:solidFill>
                  <a:srgbClr val="808080"/>
                </a:solidFill>
                <a:latin typeface="Verdana" pitchFamily="34"/>
              </a:rPr>
              <a:t>DISTRIBUIÇÃO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30519A16-C972-481D-B810-90503861B26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61040" y="3024000"/>
            <a:ext cx="1434960" cy="576000"/>
          </a:xfrm>
        </p:spPr>
        <p:txBody>
          <a:bodyPr wrap="square" lIns="90000" tIns="45000" rIns="90000" bIns="45000" anchor="t">
            <a:noAutofit/>
          </a:bodyPr>
          <a:lstStyle/>
          <a:p>
            <a:pPr lvl="0" algn="ctr" hangingPunct="1">
              <a:spcAft>
                <a:spcPts val="0"/>
              </a:spcAft>
            </a:pPr>
            <a:r>
              <a:rPr lang="en-GB" sz="1000">
                <a:solidFill>
                  <a:srgbClr val="808080"/>
                </a:solidFill>
                <a:latin typeface="Verdana" pitchFamily="34"/>
              </a:rPr>
              <a:t>DISTRIBUIDORES</a:t>
            </a:r>
          </a:p>
          <a:p>
            <a:pPr lvl="0" algn="ctr" hangingPunct="1">
              <a:spcAft>
                <a:spcPts val="0"/>
              </a:spcAft>
            </a:pPr>
            <a:r>
              <a:rPr lang="en-GB" sz="1000">
                <a:solidFill>
                  <a:srgbClr val="808080"/>
                </a:solidFill>
                <a:latin typeface="Verdana" pitchFamily="34"/>
              </a:rPr>
              <a:t>NA AMÉRICA</a:t>
            </a:r>
          </a:p>
          <a:p>
            <a:pPr lvl="0" algn="ctr" hangingPunct="1">
              <a:spcAft>
                <a:spcPts val="0"/>
              </a:spcAft>
            </a:pPr>
            <a:r>
              <a:rPr lang="en-GB" sz="1000">
                <a:solidFill>
                  <a:srgbClr val="808080"/>
                </a:solidFill>
                <a:latin typeface="Verdana" pitchFamily="34"/>
              </a:rPr>
              <a:t>LATINA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795A7380-B9C8-46A7-9F13-A11C5A1D172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68000" y="3024000"/>
            <a:ext cx="1728000" cy="576000"/>
          </a:xfrm>
        </p:spPr>
        <p:txBody>
          <a:bodyPr wrap="square" lIns="90000" tIns="45000" rIns="90000" bIns="45000" anchor="t">
            <a:noAutofit/>
          </a:bodyPr>
          <a:lstStyle/>
          <a:p>
            <a:pPr lvl="0" algn="ctr" hangingPunct="1">
              <a:spcAft>
                <a:spcPts val="0"/>
              </a:spcAft>
            </a:pPr>
            <a:r>
              <a:rPr lang="en-GB" sz="1000">
                <a:solidFill>
                  <a:srgbClr val="808080"/>
                </a:solidFill>
                <a:latin typeface="Verdana" pitchFamily="34"/>
              </a:rPr>
              <a:t>BASES INSTALADAS</a:t>
            </a:r>
          </a:p>
          <a:p>
            <a:pPr lvl="0" algn="ctr" hangingPunct="1">
              <a:spcAft>
                <a:spcPts val="0"/>
              </a:spcAft>
            </a:pPr>
            <a:r>
              <a:rPr lang="en-GB" sz="1000">
                <a:solidFill>
                  <a:srgbClr val="808080"/>
                </a:solidFill>
                <a:latin typeface="Verdana" pitchFamily="34"/>
              </a:rPr>
              <a:t>NA AMÉRICA LATINA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="" xmlns:a16="http://schemas.microsoft.com/office/drawing/2014/main" id="{7C0C3E02-93CB-4B56-B1A5-A1C0B0C0677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5000" y="432000"/>
            <a:ext cx="8208000" cy="534600"/>
          </a:xfrm>
        </p:spPr>
        <p:txBody>
          <a:bodyPr wrap="square" lIns="90000" tIns="45000" rIns="90000" bIns="45000" anchor="t">
            <a:noAutofit/>
          </a:bodyPr>
          <a:lstStyle/>
          <a:p>
            <a:pPr lvl="0" algn="ctr" hangingPunct="1">
              <a:lnSpc>
                <a:spcPct val="140000"/>
              </a:lnSpc>
              <a:spcAft>
                <a:spcPts val="0"/>
              </a:spcAft>
            </a:pPr>
            <a:r>
              <a:rPr lang="pt-BR" sz="1000">
                <a:solidFill>
                  <a:srgbClr val="666666"/>
                </a:solidFill>
                <a:latin typeface="Verdana" pitchFamily="34"/>
              </a:rPr>
              <a:t>Junto de suas duas unidades de desenvolvimento - Interact Development e Interact Technology - é responsável pela gestão dos contratos, gestão de canais de distribuição no Brasil, desenvolvimento, qualidade do produto e suporte ao cliente.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="" xmlns:a16="http://schemas.microsoft.com/office/drawing/2014/main" id="{38749291-6795-471D-9A20-53E1FF4DFD0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081520" y="432000"/>
            <a:ext cx="5034960" cy="576000"/>
          </a:xfrm>
        </p:spPr>
        <p:txBody>
          <a:bodyPr wrap="square" lIns="90000" tIns="45000" rIns="90000" bIns="45000" anchor="t">
            <a:noAutofit/>
          </a:bodyPr>
          <a:lstStyle/>
          <a:p>
            <a:pPr lvl="0" algn="ctr" hangingPunct="1">
              <a:lnSpc>
                <a:spcPct val="120000"/>
              </a:lnSpc>
              <a:spcAft>
                <a:spcPts val="2126"/>
              </a:spcAft>
            </a:pPr>
            <a:r>
              <a:rPr lang="en-GB" sz="2500" spc="201">
                <a:solidFill>
                  <a:srgbClr val="666666"/>
                </a:solidFill>
                <a:latin typeface="Verdana" pitchFamily="34"/>
              </a:rPr>
              <a:t>NOSSO NEGÓCIO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B517013-53CC-46AC-9C3D-DF2FE45737B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311999" y="2196000"/>
            <a:ext cx="2592000" cy="1800000"/>
          </a:xfrm>
        </p:spPr>
        <p:txBody>
          <a:bodyPr wrap="square" lIns="90000" tIns="45000" rIns="90000" bIns="45000" anchor="t">
            <a:noAutofit/>
          </a:bodyPr>
          <a:lstStyle/>
          <a:p>
            <a:pPr lvl="0" algn="ctr" hangingPunct="1">
              <a:lnSpc>
                <a:spcPct val="120000"/>
              </a:lnSpc>
              <a:spcAft>
                <a:spcPts val="1134"/>
              </a:spcAft>
            </a:pPr>
            <a:r>
              <a:rPr lang="en-GB" sz="1500" b="1">
                <a:solidFill>
                  <a:srgbClr val="FFFFFF"/>
                </a:solidFill>
                <a:latin typeface="Tahoma" pitchFamily="34"/>
              </a:rPr>
              <a:t>VISÃO 2018</a:t>
            </a:r>
          </a:p>
          <a:p>
            <a:pPr lvl="0" algn="ctr" hangingPunct="1">
              <a:lnSpc>
                <a:spcPct val="120000"/>
              </a:lnSpc>
              <a:spcAft>
                <a:spcPts val="0"/>
              </a:spcAft>
            </a:pPr>
            <a:r>
              <a:rPr lang="en-GB" sz="1200">
                <a:solidFill>
                  <a:srgbClr val="FFFFFF"/>
                </a:solidFill>
                <a:latin typeface="Tahoma" pitchFamily="34"/>
              </a:rPr>
              <a:t>Ser referência internacional em soluções tenológicas para a inteligência corporativa.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EB17B87E-F7DF-40CF-A8DC-5BEB287B5DC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9040" y="2196000"/>
            <a:ext cx="2802960" cy="1584000"/>
          </a:xfrm>
        </p:spPr>
        <p:txBody>
          <a:bodyPr wrap="square" lIns="90000" tIns="45000" rIns="90000" bIns="45000" anchor="t">
            <a:noAutofit/>
          </a:bodyPr>
          <a:lstStyle/>
          <a:p>
            <a:pPr lvl="0" algn="ctr" hangingPunct="1">
              <a:spcAft>
                <a:spcPts val="567"/>
              </a:spcAft>
            </a:pPr>
            <a:r>
              <a:rPr lang="en-GB" sz="1500" b="1">
                <a:solidFill>
                  <a:srgbClr val="0066CC"/>
                </a:solidFill>
                <a:latin typeface="Tahoma" pitchFamily="34"/>
              </a:rPr>
              <a:t>MISSÃO</a:t>
            </a:r>
          </a:p>
          <a:p>
            <a:pPr lvl="0" algn="ctr" hangingPunct="1">
              <a:lnSpc>
                <a:spcPct val="120000"/>
              </a:lnSpc>
              <a:spcAft>
                <a:spcPts val="0"/>
              </a:spcAft>
            </a:pPr>
            <a:r>
              <a:rPr lang="en-GB" sz="1000">
                <a:latin typeface="Tahoma" pitchFamily="34"/>
              </a:rPr>
              <a:t>Pesquisar, desenvolver e entregar soluções com qualidade e colaboração às organizações que buscam a excelência em gestão, proporcionando valorização e crescimento sustentável dos clientes, unidades, parceiros, colaboradores, fornecedores e sociedade.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50952770-DD89-4CE5-A135-61F7887F170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80000" y="2196000"/>
            <a:ext cx="2586960" cy="1584000"/>
          </a:xfrm>
        </p:spPr>
        <p:txBody>
          <a:bodyPr wrap="square" lIns="90000" tIns="45000" rIns="90000" bIns="45000" anchor="t">
            <a:noAutofit/>
          </a:bodyPr>
          <a:lstStyle/>
          <a:p>
            <a:pPr lvl="0" algn="ctr" hangingPunct="1">
              <a:lnSpc>
                <a:spcPct val="120000"/>
              </a:lnSpc>
              <a:spcAft>
                <a:spcPts val="567"/>
              </a:spcAft>
            </a:pPr>
            <a:r>
              <a:rPr lang="en-GB" sz="1500" b="1">
                <a:solidFill>
                  <a:srgbClr val="0066CC"/>
                </a:solidFill>
                <a:latin typeface="Tahoma" pitchFamily="34"/>
              </a:rPr>
              <a:t>VALORES</a:t>
            </a:r>
          </a:p>
          <a:p>
            <a:pPr lvl="0" hangingPunct="1">
              <a:lnSpc>
                <a:spcPct val="120000"/>
              </a:lnSpc>
              <a:spcAft>
                <a:spcPts val="0"/>
              </a:spcAft>
              <a:buClr>
                <a:srgbClr val="0066FF"/>
              </a:buClr>
              <a:buSzPct val="45000"/>
              <a:buFont typeface="StarSymbol"/>
              <a:buChar char="●"/>
            </a:pPr>
            <a:r>
              <a:rPr lang="en-GB" sz="1000">
                <a:latin typeface="Tahoma" pitchFamily="34"/>
              </a:rPr>
              <a:t>  Competitividade e Sustentabilidade</a:t>
            </a:r>
          </a:p>
          <a:p>
            <a:pPr lvl="0" hangingPunct="1">
              <a:lnSpc>
                <a:spcPct val="120000"/>
              </a:lnSpc>
              <a:spcAft>
                <a:spcPts val="0"/>
              </a:spcAft>
              <a:buClr>
                <a:srgbClr val="0066FF"/>
              </a:buClr>
              <a:buSzPct val="45000"/>
              <a:buFont typeface="StarSymbol"/>
              <a:buChar char="●"/>
            </a:pPr>
            <a:r>
              <a:rPr lang="en-GB" sz="1000">
                <a:latin typeface="Tahoma" pitchFamily="34"/>
              </a:rPr>
              <a:t>  Comprometimento e Qualidade</a:t>
            </a:r>
          </a:p>
          <a:p>
            <a:pPr lvl="0" hangingPunct="1">
              <a:lnSpc>
                <a:spcPct val="120000"/>
              </a:lnSpc>
              <a:spcAft>
                <a:spcPts val="0"/>
              </a:spcAft>
              <a:buClr>
                <a:srgbClr val="0066FF"/>
              </a:buClr>
              <a:buSzPct val="45000"/>
              <a:buFont typeface="StarSymbol"/>
              <a:buChar char="●"/>
            </a:pPr>
            <a:r>
              <a:rPr lang="en-GB" sz="1000">
                <a:latin typeface="Tahoma" pitchFamily="34"/>
              </a:rPr>
              <a:t>  Ética e Responsabilidade Social</a:t>
            </a:r>
          </a:p>
          <a:p>
            <a:pPr lvl="0" hangingPunct="1">
              <a:lnSpc>
                <a:spcPct val="120000"/>
              </a:lnSpc>
              <a:spcAft>
                <a:spcPts val="0"/>
              </a:spcAft>
              <a:buClr>
                <a:srgbClr val="0066FF"/>
              </a:buClr>
              <a:buSzPct val="45000"/>
              <a:buFont typeface="StarSymbol"/>
              <a:buChar char="●"/>
            </a:pPr>
            <a:r>
              <a:rPr lang="en-GB" sz="1000">
                <a:latin typeface="Tahoma" pitchFamily="34"/>
              </a:rPr>
              <a:t>  Inovação e Empreendedorismo</a:t>
            </a:r>
          </a:p>
          <a:p>
            <a:pPr lvl="0" hangingPunct="1">
              <a:lnSpc>
                <a:spcPct val="120000"/>
              </a:lnSpc>
              <a:spcAft>
                <a:spcPts val="0"/>
              </a:spcAft>
              <a:buClr>
                <a:srgbClr val="0066FF"/>
              </a:buClr>
              <a:buSzPct val="45000"/>
              <a:buFont typeface="StarSymbol"/>
              <a:buChar char="●"/>
            </a:pPr>
            <a:r>
              <a:rPr lang="en-GB" sz="1000">
                <a:latin typeface="Tahoma" pitchFamily="34"/>
              </a:rPr>
              <a:t>  Relacionamento e Colaboração</a:t>
            </a:r>
          </a:p>
          <a:p>
            <a:pPr lvl="0" hangingPunct="1">
              <a:lnSpc>
                <a:spcPct val="120000"/>
              </a:lnSpc>
              <a:spcAft>
                <a:spcPts val="0"/>
              </a:spcAft>
              <a:buClr>
                <a:srgbClr val="0066FF"/>
              </a:buClr>
              <a:buSzPct val="45000"/>
              <a:buFont typeface="StarSymbol"/>
              <a:buChar char="●"/>
            </a:pPr>
            <a:r>
              <a:rPr lang="en-GB" sz="1000">
                <a:latin typeface="Tahoma" pitchFamily="34"/>
              </a:rPr>
              <a:t>  Respeito e Confiança</a:t>
            </a:r>
          </a:p>
        </p:txBody>
      </p:sp>
      <p:sp>
        <p:nvSpPr>
          <p:cNvPr id="6" name="Oval 5"/>
          <p:cNvSpPr/>
          <p:nvPr/>
        </p:nvSpPr>
        <p:spPr>
          <a:xfrm>
            <a:off x="6581160" y="2988000"/>
            <a:ext cx="898924" cy="482886"/>
          </a:xfrm>
          <a:prstGeom prst="ellipse">
            <a:avLst/>
          </a:prstGeom>
          <a:solidFill>
            <a:schemeClr val="accent1">
              <a:lumMod val="60000"/>
              <a:lumOff val="4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Oval 6"/>
          <p:cNvSpPr/>
          <p:nvPr/>
        </p:nvSpPr>
        <p:spPr>
          <a:xfrm>
            <a:off x="149040" y="3119148"/>
            <a:ext cx="898924" cy="482886"/>
          </a:xfrm>
          <a:prstGeom prst="ellipse">
            <a:avLst/>
          </a:prstGeom>
          <a:solidFill>
            <a:schemeClr val="accent1">
              <a:lumMod val="60000"/>
              <a:lumOff val="4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Oval 7"/>
          <p:cNvSpPr/>
          <p:nvPr/>
        </p:nvSpPr>
        <p:spPr>
          <a:xfrm>
            <a:off x="149040" y="2363409"/>
            <a:ext cx="898924" cy="482886"/>
          </a:xfrm>
          <a:prstGeom prst="ellipse">
            <a:avLst/>
          </a:prstGeom>
          <a:solidFill>
            <a:schemeClr val="accent1">
              <a:lumMod val="60000"/>
              <a:lumOff val="4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Oval 8"/>
          <p:cNvSpPr/>
          <p:nvPr/>
        </p:nvSpPr>
        <p:spPr>
          <a:xfrm>
            <a:off x="1913033" y="2979568"/>
            <a:ext cx="898924" cy="482886"/>
          </a:xfrm>
          <a:prstGeom prst="ellipse">
            <a:avLst/>
          </a:prstGeom>
          <a:solidFill>
            <a:schemeClr val="accent1">
              <a:lumMod val="60000"/>
              <a:lumOff val="4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 flipH="1">
            <a:off x="3898203" y="3842111"/>
            <a:ext cx="20357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Novembro de 2014</a:t>
            </a:r>
            <a:endParaRPr lang="pt-BR" sz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466629" y="2496682"/>
            <a:ext cx="966608" cy="491318"/>
          </a:xfrm>
          <a:prstGeom prst="ellipse">
            <a:avLst/>
          </a:prstGeom>
          <a:solidFill>
            <a:schemeClr val="accent1">
              <a:lumMod val="60000"/>
              <a:lumOff val="4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Oval 11"/>
          <p:cNvSpPr/>
          <p:nvPr/>
        </p:nvSpPr>
        <p:spPr>
          <a:xfrm>
            <a:off x="6667018" y="2399960"/>
            <a:ext cx="898924" cy="482886"/>
          </a:xfrm>
          <a:prstGeom prst="ellipse">
            <a:avLst/>
          </a:prstGeom>
          <a:solidFill>
            <a:schemeClr val="accent1">
              <a:lumMod val="60000"/>
              <a:lumOff val="4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="" xmlns:a16="http://schemas.microsoft.com/office/drawing/2014/main" id="{EF358A7A-E424-4786-83F8-0C1ECECB556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71040" y="792000"/>
            <a:ext cx="6055920" cy="414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B9D11C2D-6F74-4758-9F59-42B656D226B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804840" y="4536000"/>
            <a:ext cx="1588320" cy="3139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35CADE3C-9ECD-4970-93B4-2CEBBE5B0A4F}"/>
              </a:ext>
            </a:extLst>
          </p:cNvPr>
          <p:cNvSpPr txBox="1">
            <a:spLocks/>
          </p:cNvSpPr>
          <p:nvPr/>
        </p:nvSpPr>
        <p:spPr>
          <a:xfrm>
            <a:off x="570186" y="560700"/>
            <a:ext cx="4361578" cy="46260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>
            <a:noAutofit/>
          </a:bodyPr>
          <a:lstStyle>
            <a:lvl1pPr rtl="0" hangingPunct="0">
              <a:spcBef>
                <a:spcPts val="0"/>
              </a:spcBef>
              <a:spcAft>
                <a:spcPts val="1417"/>
              </a:spcAft>
              <a:tabLst/>
              <a:defRPr lang="pt-BR" sz="2800" b="0" i="0" u="none" strike="noStrike" kern="1200">
                <a:ln>
                  <a:noFill/>
                </a:ln>
                <a:solidFill>
                  <a:srgbClr val="333333"/>
                </a:solidFill>
                <a:latin typeface="Roboto Lt" pitchFamily="18"/>
                <a:ea typeface="Microsoft YaHei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1">
              <a:lnSpc>
                <a:spcPct val="120000"/>
              </a:lnSpc>
              <a:spcAft>
                <a:spcPts val="2126"/>
              </a:spcAft>
            </a:pPr>
            <a:r>
              <a:rPr lang="en-US" sz="1700" b="1" dirty="0" err="1" smtClean="0">
                <a:solidFill>
                  <a:srgbClr val="0066CC"/>
                </a:solidFill>
                <a:latin typeface="Verdana" pitchFamily="34"/>
              </a:rPr>
              <a:t>Entendendo</a:t>
            </a:r>
            <a:r>
              <a:rPr lang="en-US" sz="1700" b="1" dirty="0" smtClean="0">
                <a:solidFill>
                  <a:srgbClr val="0066CC"/>
                </a:solidFill>
                <a:latin typeface="Verdana" pitchFamily="34"/>
              </a:rPr>
              <a:t> o </a:t>
            </a:r>
            <a:r>
              <a:rPr lang="en-US" sz="1700" b="1" dirty="0" err="1" smtClean="0">
                <a:solidFill>
                  <a:srgbClr val="0066CC"/>
                </a:solidFill>
                <a:latin typeface="Verdana" pitchFamily="34"/>
              </a:rPr>
              <a:t>porque</a:t>
            </a:r>
            <a:r>
              <a:rPr lang="en-US" sz="1700" b="1" dirty="0" smtClean="0">
                <a:solidFill>
                  <a:srgbClr val="0066CC"/>
                </a:solidFill>
                <a:latin typeface="Verdana" pitchFamily="34"/>
              </a:rPr>
              <a:t> da </a:t>
            </a:r>
            <a:r>
              <a:rPr lang="en-US" sz="1700" b="1" dirty="0" err="1" smtClean="0">
                <a:solidFill>
                  <a:srgbClr val="0066CC"/>
                </a:solidFill>
                <a:latin typeface="Verdana" pitchFamily="34"/>
              </a:rPr>
              <a:t>Missão</a:t>
            </a:r>
            <a:endParaRPr lang="pt-BR" sz="1700" b="1" baseline="33000" dirty="0">
              <a:solidFill>
                <a:srgbClr val="0066CC"/>
              </a:solidFill>
              <a:latin typeface="Verdana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="" xmlns:a16="http://schemas.microsoft.com/office/drawing/2014/main" id="{4B1198DC-F9F5-4009-ACD5-9CC5D9E073C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516000" y="1373399"/>
            <a:ext cx="2376000" cy="2046599"/>
          </a:xfrm>
        </p:spPr>
        <p:txBody>
          <a:bodyPr wrap="square" lIns="90000" tIns="45000" rIns="90000" bIns="45000" anchor="t">
            <a:noAutofit/>
          </a:bodyPr>
          <a:lstStyle/>
          <a:p>
            <a:pPr lvl="0" algn="l" hangingPunct="1">
              <a:lnSpc>
                <a:spcPct val="120000"/>
              </a:lnSpc>
              <a:spcAft>
                <a:spcPts val="1134"/>
              </a:spcAft>
            </a:pPr>
            <a:r>
              <a:rPr lang="pt-BR" sz="1000" b="1">
                <a:solidFill>
                  <a:srgbClr val="666666"/>
                </a:solidFill>
                <a:latin typeface="Verdana" pitchFamily="34"/>
              </a:rPr>
              <a:t>Fundação: 2018</a:t>
            </a:r>
          </a:p>
          <a:p>
            <a:pPr lvl="0">
              <a:lnSpc>
                <a:spcPct val="120000"/>
              </a:lnSpc>
              <a:spcAft>
                <a:spcPts val="1134"/>
              </a:spcAft>
            </a:pPr>
            <a:r>
              <a:rPr lang="pt-BR" sz="1000">
                <a:solidFill>
                  <a:srgbClr val="666666"/>
                </a:solidFill>
                <a:latin typeface="Verdana" pitchFamily="34"/>
              </a:rPr>
              <a:t>Unidade de pesquisa, inovação e internacionalização, que opera no Tecnovates, Parque Científico e Tecnológico da Universidade do Vale do Taquari - Univates, em Lajeado, Rio Grande do Sul.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864668-EE2E-4040-B4B7-9772DC98849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516000" y="756000"/>
            <a:ext cx="2340000" cy="462600"/>
          </a:xfrm>
        </p:spPr>
        <p:txBody>
          <a:bodyPr wrap="square" lIns="90000" tIns="45000" rIns="90000" bIns="45000" anchor="t">
            <a:noAutofit/>
          </a:bodyPr>
          <a:lstStyle/>
          <a:p>
            <a:pPr lvl="0" algn="l" hangingPunct="1">
              <a:lnSpc>
                <a:spcPct val="120000"/>
              </a:lnSpc>
              <a:spcAft>
                <a:spcPts val="2126"/>
              </a:spcAft>
            </a:pPr>
            <a:r>
              <a:rPr lang="pt-BR" sz="1700" b="1">
                <a:solidFill>
                  <a:srgbClr val="0066CC"/>
                </a:solidFill>
                <a:latin typeface="Verdana" pitchFamily="34"/>
              </a:rPr>
              <a:t>Interact Bridges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B63BBDF3-9549-417C-8B24-5FE957D44F7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671023" y="2900241"/>
            <a:ext cx="2197080" cy="1054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512" y="3954321"/>
            <a:ext cx="1945812" cy="3459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587" y="4595623"/>
            <a:ext cx="1579737" cy="3439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="" xmlns:a16="http://schemas.microsoft.com/office/drawing/2014/main" id="{F814CFC0-C5C8-45E1-B7ED-5DC566C1804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80" y="1296000"/>
            <a:ext cx="5383800" cy="38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084204DE-7401-41A4-A733-244DA05E5B2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677120" y="2880"/>
            <a:ext cx="4520880" cy="2517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CE5E1E7E-8B9B-4E63-9720-29017EC02FEF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112000" y="2583000"/>
            <a:ext cx="4086000" cy="2601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ixaDeTexto 5"/>
          <p:cNvSpPr txBox="1"/>
          <p:nvPr/>
        </p:nvSpPr>
        <p:spPr>
          <a:xfrm flipH="1">
            <a:off x="1538652" y="4741520"/>
            <a:ext cx="2035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Abril de 2018</a:t>
            </a:r>
            <a:endParaRPr lang="pt-BR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B63BBDF3-9549-417C-8B24-5FE957D44F7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1240560" y="-131829"/>
            <a:ext cx="2197080" cy="1054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88" y="801264"/>
            <a:ext cx="1945812" cy="3459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559" y="802247"/>
            <a:ext cx="1579737" cy="3439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p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Padrão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Padrão 18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Padrão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Padrão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Padrão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adrã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adrão 8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adrão 2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adrão 7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Padrão 9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Padrão 2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Padrão 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Padrão 1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2362</TotalTime>
  <Words>789</Words>
  <Application>Microsoft Macintosh PowerPoint</Application>
  <PresentationFormat>Personalizar</PresentationFormat>
  <Paragraphs>153</Paragraphs>
  <Slides>26</Slides>
  <Notes>24</Notes>
  <HiddenSlides>0</HiddenSlides>
  <MMClips>0</MMClips>
  <ScaleCrop>false</ScaleCrop>
  <HeadingPairs>
    <vt:vector size="6" baseType="variant">
      <vt:variant>
        <vt:lpstr>Fontes Usadas</vt:lpstr>
      </vt:variant>
      <vt:variant>
        <vt:i4>15</vt:i4>
      </vt:variant>
      <vt:variant>
        <vt:lpstr>Tema</vt:lpstr>
      </vt:variant>
      <vt:variant>
        <vt:i4>14</vt:i4>
      </vt:variant>
      <vt:variant>
        <vt:lpstr>Títulos de Slides</vt:lpstr>
      </vt:variant>
      <vt:variant>
        <vt:i4>26</vt:i4>
      </vt:variant>
    </vt:vector>
  </HeadingPairs>
  <TitlesOfParts>
    <vt:vector size="55" baseType="lpstr">
      <vt:lpstr>Arial Unicode MS</vt:lpstr>
      <vt:lpstr>Calibri</vt:lpstr>
      <vt:lpstr>Corbel</vt:lpstr>
      <vt:lpstr>Lucida Sans</vt:lpstr>
      <vt:lpstr>Microsoft YaHei</vt:lpstr>
      <vt:lpstr>ＭＳ Ｐゴシック</vt:lpstr>
      <vt:lpstr>Roboto</vt:lpstr>
      <vt:lpstr>Roboto Bk</vt:lpstr>
      <vt:lpstr>Roboto Lt</vt:lpstr>
      <vt:lpstr>StarSymbol</vt:lpstr>
      <vt:lpstr>Tahoma</vt:lpstr>
      <vt:lpstr>Times New Roman</vt:lpstr>
      <vt:lpstr>Verdana</vt:lpstr>
      <vt:lpstr>Wingdings</vt:lpstr>
      <vt:lpstr>Arial</vt:lpstr>
      <vt:lpstr>Capa</vt:lpstr>
      <vt:lpstr>Padrão</vt:lpstr>
      <vt:lpstr>Padrão 8</vt:lpstr>
      <vt:lpstr>Padrão 20</vt:lpstr>
      <vt:lpstr>Padrão 7</vt:lpstr>
      <vt:lpstr>Padrão 9</vt:lpstr>
      <vt:lpstr>Padrão 21</vt:lpstr>
      <vt:lpstr>Padrão 4</vt:lpstr>
      <vt:lpstr>Padrão 10</vt:lpstr>
      <vt:lpstr>Padrão 5</vt:lpstr>
      <vt:lpstr>Padrão 18</vt:lpstr>
      <vt:lpstr>Padrão 1</vt:lpstr>
      <vt:lpstr>Padrão 2</vt:lpstr>
      <vt:lpstr>Padrão 3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Usuário do Microsoft Office</cp:lastModifiedBy>
  <cp:revision>71</cp:revision>
  <dcterms:modified xsi:type="dcterms:W3CDTF">2018-11-06T16:43:10Z</dcterms:modified>
</cp:coreProperties>
</file>