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Lst>
  <p:notesMasterIdLst>
    <p:notesMasterId r:id="rId29"/>
  </p:notesMasterIdLst>
  <p:sldIdLst>
    <p:sldId id="267" r:id="rId5"/>
    <p:sldId id="295" r:id="rId6"/>
    <p:sldId id="266" r:id="rId7"/>
    <p:sldId id="586" r:id="rId8"/>
    <p:sldId id="576" r:id="rId9"/>
    <p:sldId id="261" r:id="rId10"/>
    <p:sldId id="264" r:id="rId11"/>
    <p:sldId id="265" r:id="rId12"/>
    <p:sldId id="587" r:id="rId13"/>
    <p:sldId id="315" r:id="rId14"/>
    <p:sldId id="268" r:id="rId15"/>
    <p:sldId id="380" r:id="rId16"/>
    <p:sldId id="382" r:id="rId17"/>
    <p:sldId id="387" r:id="rId18"/>
    <p:sldId id="388" r:id="rId19"/>
    <p:sldId id="409" r:id="rId20"/>
    <p:sldId id="423" r:id="rId21"/>
    <p:sldId id="403" r:id="rId22"/>
    <p:sldId id="424" r:id="rId23"/>
    <p:sldId id="425" r:id="rId24"/>
    <p:sldId id="426" r:id="rId25"/>
    <p:sldId id="427" r:id="rId26"/>
    <p:sldId id="416" r:id="rId27"/>
    <p:sldId id="40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8" autoAdjust="0"/>
    <p:restoredTop sz="94660"/>
  </p:normalViewPr>
  <p:slideViewPr>
    <p:cSldViewPr snapToGrid="0">
      <p:cViewPr varScale="1">
        <p:scale>
          <a:sx n="63" d="100"/>
          <a:sy n="63" d="100"/>
        </p:scale>
        <p:origin x="90"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365EB-0E7D-4826-85B5-9742285A930F}" type="datetimeFigureOut">
              <a:rPr lang="en-US" smtClean="0"/>
              <a:t>11/6/2018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5A6EA-C5D7-4FBE-8ACA-57457D6C732C}" type="slidenum">
              <a:rPr lang="en-US" smtClean="0"/>
              <a:t>‹nº›</a:t>
            </a:fld>
            <a:endParaRPr lang="en-US"/>
          </a:p>
        </p:txBody>
      </p:sp>
    </p:spTree>
    <p:extLst>
      <p:ext uri="{BB962C8B-B14F-4D97-AF65-F5344CB8AC3E}">
        <p14:creationId xmlns:p14="http://schemas.microsoft.com/office/powerpoint/2010/main" val="2638527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F8E1DE-2B0A-B84B-B8C1-38D4BBFCC2F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988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in an</a:t>
            </a:r>
            <a:r>
              <a:rPr lang="en-US" baseline="0" dirty="0"/>
              <a:t> age of acceleration. You get:</a:t>
            </a:r>
          </a:p>
          <a:p>
            <a:pPr marL="171450" indent="-171450">
              <a:buFontTx/>
              <a:buChar char="-"/>
            </a:pPr>
            <a:r>
              <a:rPr lang="en-US" baseline="0" dirty="0"/>
              <a:t>Faster (and smaller) devices</a:t>
            </a:r>
          </a:p>
          <a:p>
            <a:pPr marL="171450" indent="-171450">
              <a:buFontTx/>
              <a:buChar char="-"/>
            </a:pPr>
            <a:r>
              <a:rPr lang="en-US" baseline="0" dirty="0"/>
              <a:t>Your information faster – Google search –albeit not always accurate &lt;wink wink&gt;</a:t>
            </a:r>
          </a:p>
          <a:p>
            <a:pPr marL="171450" indent="-171450">
              <a:buFontTx/>
              <a:buChar char="-"/>
            </a:pPr>
            <a:r>
              <a:rPr lang="en-US" baseline="0" dirty="0"/>
              <a:t>Your technology faster – Apple App Store</a:t>
            </a:r>
          </a:p>
          <a:p>
            <a:endParaRPr lang="en-US" baseline="0" dirty="0"/>
          </a:p>
          <a:p>
            <a:r>
              <a:rPr lang="en-US" baseline="0" dirty="0"/>
              <a:t>Moore’s law was published in 1965 and loosely says that the pace of innovation doubles every 2 years. And as consumers and providers of technology, we’re all living with and seeing this every day…for some of us born near 1965, it’s all we’ve ever known. </a:t>
            </a:r>
          </a:p>
          <a:p>
            <a:endParaRPr lang="en-US" baseline="0" dirty="0"/>
          </a:p>
          <a:p>
            <a:r>
              <a:rPr lang="en-US" baseline="0" dirty="0"/>
              <a:t>And as consumers and providers of technology in this age of acceleration, we continue to want and do more.</a:t>
            </a:r>
          </a:p>
          <a:p>
            <a:pPr marL="171450" indent="-171450">
              <a:buFontTx/>
              <a:buChar char="-"/>
            </a:pPr>
            <a:r>
              <a:rPr lang="en-US" baseline="0" dirty="0"/>
              <a:t>By 2020, there will be:</a:t>
            </a:r>
          </a:p>
          <a:p>
            <a:pPr marL="628650" lvl="1" indent="-171450">
              <a:buFontTx/>
              <a:buChar char="-"/>
            </a:pPr>
            <a:r>
              <a:rPr lang="en-US" baseline="0" dirty="0"/>
              <a:t>11.6 BILLION mobile-connected devices and</a:t>
            </a:r>
          </a:p>
          <a:p>
            <a:pPr marL="628650" lvl="1" indent="-171450">
              <a:buFontTx/>
              <a:buChar char="-"/>
            </a:pPr>
            <a:r>
              <a:rPr lang="en-US" baseline="0" dirty="0"/>
              <a:t>1.7MB of data will be created EVERY SECOND for EVERY PERSON and</a:t>
            </a:r>
          </a:p>
          <a:p>
            <a:pPr marL="628650" lvl="1" indent="-171450">
              <a:buFontTx/>
              <a:buChar char="-"/>
            </a:pPr>
            <a:r>
              <a:rPr lang="en-US" baseline="0" dirty="0"/>
              <a:t>mobile data traffic will exceed 49 EXABYTES per MONTH by 2021</a:t>
            </a:r>
          </a:p>
          <a:p>
            <a:pPr marL="0" lvl="0" indent="0">
              <a:buFontTx/>
              <a:buNone/>
            </a:pPr>
            <a:endParaRPr lang="en-US" baseline="0" dirty="0"/>
          </a:p>
          <a:p>
            <a:pPr marL="0" lvl="0" indent="0">
              <a:buFontTx/>
              <a:buNone/>
            </a:pPr>
            <a:r>
              <a:rPr lang="en-US" baseline="0" dirty="0"/>
              <a:t>Yet the networking technology that connects all these elements together has not had a revolutionary change in nearly 30 years and if trends are any indication, nearly half of IT Staffs will be generalists within the next 3 years.</a:t>
            </a:r>
          </a:p>
          <a:p>
            <a:pPr marL="0" lvl="0" indent="0">
              <a:buFontTx/>
              <a:buNone/>
            </a:pPr>
            <a:endParaRPr lang="en-US" baseline="0" dirty="0"/>
          </a:p>
          <a:p>
            <a:endParaRPr lang="en-US" dirty="0"/>
          </a:p>
          <a:p>
            <a:r>
              <a:rPr lang="en-US" dirty="0"/>
              <a:t>Source:</a:t>
            </a:r>
            <a:r>
              <a:rPr lang="en-US" baseline="0" dirty="0"/>
              <a:t> </a:t>
            </a:r>
          </a:p>
          <a:p>
            <a:r>
              <a:rPr lang="en-US" baseline="0" dirty="0"/>
              <a:t>http://</a:t>
            </a:r>
            <a:r>
              <a:rPr lang="en-US" baseline="0" dirty="0" err="1"/>
              <a:t>mobilefuture.org</a:t>
            </a:r>
            <a:r>
              <a:rPr lang="en-US" baseline="0" dirty="0"/>
              <a:t>/the-rise-of-mobile-11-6-billion-mobile-connected-devices-by-2020/</a:t>
            </a:r>
          </a:p>
          <a:p>
            <a:r>
              <a:rPr lang="en-US" baseline="0" dirty="0"/>
              <a:t>https://</a:t>
            </a:r>
            <a:r>
              <a:rPr lang="en-US" baseline="0" dirty="0" err="1"/>
              <a:t>www.cisco.com</a:t>
            </a:r>
            <a:r>
              <a:rPr lang="en-US" baseline="0" dirty="0"/>
              <a:t>/c/</a:t>
            </a:r>
            <a:r>
              <a:rPr lang="en-US" baseline="0" dirty="0" err="1"/>
              <a:t>en</a:t>
            </a:r>
            <a:r>
              <a:rPr lang="en-US" baseline="0" dirty="0"/>
              <a:t>/us/solutions/collateral/service-provider/visual-networking-index-</a:t>
            </a:r>
            <a:r>
              <a:rPr lang="en-US" baseline="0" dirty="0" err="1"/>
              <a:t>vni</a:t>
            </a:r>
            <a:r>
              <a:rPr lang="en-US" baseline="0" dirty="0"/>
              <a:t>/mobile-white-paper-c11-520862.html</a:t>
            </a:r>
          </a:p>
          <a:p>
            <a:r>
              <a:rPr lang="en-US" baseline="0" dirty="0"/>
              <a:t>https://</a:t>
            </a:r>
            <a:r>
              <a:rPr lang="en-US" baseline="0" dirty="0" err="1"/>
              <a:t>blog.capterra.com</a:t>
            </a:r>
            <a:r>
              <a:rPr lang="en-US" baseline="0" dirty="0"/>
              <a:t>/10-surprising-big-data-statistics/</a:t>
            </a:r>
          </a:p>
          <a:p>
            <a:r>
              <a:rPr lang="en-US" baseline="0" dirty="0"/>
              <a:t>http://</a:t>
            </a:r>
            <a:r>
              <a:rPr lang="en-US" baseline="0" dirty="0" err="1"/>
              <a:t>www.gartner.com</a:t>
            </a:r>
            <a:r>
              <a:rPr lang="en-US" baseline="0" dirty="0"/>
              <a:t>/technology/research/predicts/</a:t>
            </a:r>
          </a:p>
          <a:p>
            <a:r>
              <a:rPr lang="en-US" dirty="0"/>
              <a:t>https://</a:t>
            </a:r>
            <a:r>
              <a:rPr lang="en-US" dirty="0" err="1"/>
              <a:t>www.forbes.com</a:t>
            </a:r>
            <a:r>
              <a:rPr lang="en-US" dirty="0"/>
              <a:t>/sites/</a:t>
            </a:r>
            <a:r>
              <a:rPr lang="en-US" dirty="0" err="1"/>
              <a:t>louiscolumbus</a:t>
            </a:r>
            <a:r>
              <a:rPr lang="en-US" dirty="0"/>
              <a:t>/2017/10/03/gartners-top-10-predictions-for-it-in-2018-and-beyond/#55a4cf9645bb</a:t>
            </a:r>
          </a:p>
        </p:txBody>
      </p:sp>
      <p:sp>
        <p:nvSpPr>
          <p:cNvPr id="4" name="Slide Number Placeholder 3"/>
          <p:cNvSpPr>
            <a:spLocks noGrp="1"/>
          </p:cNvSpPr>
          <p:nvPr>
            <p:ph type="sldNum" sz="quarter" idx="10"/>
          </p:nvPr>
        </p:nvSpPr>
        <p:spPr/>
        <p:txBody>
          <a:bodyPr/>
          <a:lstStyle/>
          <a:p>
            <a:fld id="{2EBF9A98-2294-8C4E-B4CA-C0B3AAF9F146}" type="slidenum">
              <a:rPr lang="en-US" smtClean="0"/>
              <a:t>2</a:t>
            </a:fld>
            <a:endParaRPr lang="en-US"/>
          </a:p>
        </p:txBody>
      </p:sp>
    </p:spTree>
    <p:extLst>
      <p:ext uri="{BB962C8B-B14F-4D97-AF65-F5344CB8AC3E}">
        <p14:creationId xmlns:p14="http://schemas.microsoft.com/office/powerpoint/2010/main" val="203200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F8E1DE-2B0A-B84B-B8C1-38D4BBFCC2FF}" type="slidenum">
              <a:rPr lang="en-US" smtClean="0"/>
              <a:pPr/>
              <a:t>4</a:t>
            </a:fld>
            <a:endParaRPr lang="en-US"/>
          </a:p>
        </p:txBody>
      </p:sp>
    </p:spTree>
    <p:extLst>
      <p:ext uri="{BB962C8B-B14F-4D97-AF65-F5344CB8AC3E}">
        <p14:creationId xmlns:p14="http://schemas.microsoft.com/office/powerpoint/2010/main" val="2836436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33900"/>
          </a:xfrm>
        </p:spPr>
        <p:txBody>
          <a:bodyPr/>
          <a:lstStyle/>
          <a:p>
            <a:endParaRPr lang="en-US" dirty="0"/>
          </a:p>
        </p:txBody>
      </p:sp>
      <p:sp>
        <p:nvSpPr>
          <p:cNvPr id="4" name="Slide Number Placeholder 3"/>
          <p:cNvSpPr>
            <a:spLocks noGrp="1"/>
          </p:cNvSpPr>
          <p:nvPr>
            <p:ph type="sldNum" sz="quarter" idx="10"/>
          </p:nvPr>
        </p:nvSpPr>
        <p:spPr/>
        <p:txBody>
          <a:bodyPr/>
          <a:lstStyle/>
          <a:p>
            <a:fld id="{A54DA33E-110A-184B-8772-CEBDE7FF1427}" type="slidenum">
              <a:rPr lang="en-US" smtClean="0"/>
              <a:t>5</a:t>
            </a:fld>
            <a:endParaRPr lang="en-US"/>
          </a:p>
        </p:txBody>
      </p:sp>
    </p:spTree>
    <p:extLst>
      <p:ext uri="{BB962C8B-B14F-4D97-AF65-F5344CB8AC3E}">
        <p14:creationId xmlns:p14="http://schemas.microsoft.com/office/powerpoint/2010/main" val="305847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Gaining the trust of these customers didn’t happen overnight. It’s been achieved through years of great vision, great service and great technologies</a:t>
            </a:r>
            <a:r>
              <a:rPr lang="en-US" baseline="0" dirty="0"/>
              <a:t> purpose-built to meet our customers’ needs. </a:t>
            </a:r>
          </a:p>
          <a:p>
            <a:endParaRPr lang="en-US" baseline="0" dirty="0"/>
          </a:p>
          <a:p>
            <a:r>
              <a:rPr lang="en-US" baseline="0" dirty="0"/>
              <a:t>Today, our vision is to be the recognized leader in software driven networking solutions.</a:t>
            </a:r>
          </a:p>
          <a:p>
            <a:endParaRPr lang="en-US" baseline="0" dirty="0"/>
          </a:p>
          <a:p>
            <a:r>
              <a:rPr lang="en-US" baseline="0" dirty="0"/>
              <a:t>However, this hasn’t always been the case</a:t>
            </a:r>
          </a:p>
          <a:p>
            <a:endParaRPr lang="en-US" baseline="0" dirty="0"/>
          </a:p>
          <a:p>
            <a:r>
              <a:rPr lang="en-US" baseline="0" dirty="0"/>
              <a:t>We have a heritage of quality and a pioneer in Ethernet networking</a:t>
            </a:r>
          </a:p>
          <a:p>
            <a:endParaRPr lang="en-US" baseline="0" dirty="0"/>
          </a:p>
          <a:p>
            <a:r>
              <a:rPr lang="en-US" baseline="0" dirty="0"/>
              <a:t>- We have been in business for over 20 years, delivering the 1</a:t>
            </a:r>
            <a:r>
              <a:rPr lang="en-US" baseline="30000" dirty="0"/>
              <a:t>st</a:t>
            </a:r>
            <a:r>
              <a:rPr lang="en-US" baseline="0" dirty="0"/>
              <a:t> Gig Ethernet switch and then the 1</a:t>
            </a:r>
            <a:r>
              <a:rPr lang="en-US" baseline="30000" dirty="0"/>
              <a:t>st</a:t>
            </a:r>
            <a:r>
              <a:rPr lang="en-US" baseline="0" dirty="0"/>
              <a:t> 10 Gig Ethernet switch</a:t>
            </a:r>
          </a:p>
          <a:p>
            <a:endParaRPr lang="en-US" baseline="0" dirty="0"/>
          </a:p>
          <a:p>
            <a:r>
              <a:rPr lang="en-US" baseline="0" dirty="0"/>
              <a:t>However, we were a box company</a:t>
            </a:r>
          </a:p>
          <a:p>
            <a:endParaRPr lang="en-US" baseline="0" dirty="0"/>
          </a:p>
          <a:p>
            <a:r>
              <a:rPr lang="en-US" baseline="0" dirty="0"/>
              <a:t>Over the last few years, we have transformed to an end-to-end enterprise networking company</a:t>
            </a:r>
          </a:p>
          <a:p>
            <a:endParaRPr lang="en-US" baseline="0" dirty="0"/>
          </a:p>
          <a:p>
            <a:r>
              <a:rPr lang="en-US" baseline="0" dirty="0"/>
              <a:t>And more and more, we are leading with software and services and delivering solutions because we recognize the best way to help you meet challenges in this age of acceleration is through software-driven networking. Software-based network applications can be updated more frequently, are easier to use, and provide platforms for automation…all important characteristics for greater operational agility and efficiency.</a:t>
            </a:r>
          </a:p>
          <a:p>
            <a:endParaRPr lang="en-US" baseline="0" dirty="0"/>
          </a:p>
          <a:p>
            <a:r>
              <a:rPr lang="en-US" baseline="0" dirty="0"/>
              <a:t>And, it’s working. We’re now a $1.2b company with over 3k employees, 4000 partners going business in over 80 countries with over 10,000 customers.</a:t>
            </a:r>
          </a:p>
          <a:p>
            <a:endParaRPr lang="en-US" baseline="0" dirty="0"/>
          </a:p>
          <a:p>
            <a:pPr marL="0" indent="0">
              <a:lnSpc>
                <a:spcPct val="200000"/>
              </a:lnSpc>
              <a:buFont typeface="Wingdings" charset="2"/>
              <a:buNone/>
            </a:pPr>
            <a:r>
              <a:rPr lang="en-US" sz="1600" dirty="0"/>
              <a:t>Summarize: </a:t>
            </a:r>
          </a:p>
          <a:p>
            <a:pPr marL="0" indent="0">
              <a:lnSpc>
                <a:spcPct val="200000"/>
              </a:lnSpc>
              <a:buFont typeface="Wingdings" charset="2"/>
              <a:buNone/>
            </a:pPr>
            <a:r>
              <a:rPr lang="en-US" sz="1600" dirty="0"/>
              <a:t>Agile, Adaptive, Secure</a:t>
            </a:r>
          </a:p>
          <a:p>
            <a:pPr marL="0" indent="0">
              <a:lnSpc>
                <a:spcPct val="200000"/>
              </a:lnSpc>
              <a:buFont typeface="Wingdings" charset="2"/>
              <a:buNone/>
            </a:pPr>
            <a:r>
              <a:rPr lang="en-US" sz="1600" dirty="0"/>
              <a:t>#1 Ranked Service &amp; Support</a:t>
            </a:r>
          </a:p>
          <a:p>
            <a:pPr marL="0" indent="0">
              <a:lnSpc>
                <a:spcPct val="200000"/>
              </a:lnSpc>
              <a:buFont typeface="Wingdings" charset="2"/>
              <a:buNone/>
            </a:pPr>
            <a:r>
              <a:rPr lang="en-US" sz="1600" dirty="0"/>
              <a:t>Nimble, Right-Sized Company </a:t>
            </a:r>
          </a:p>
          <a:p>
            <a:pPr marL="0" indent="0">
              <a:lnSpc>
                <a:spcPct val="200000"/>
              </a:lnSpc>
              <a:buFont typeface="Wingdings" charset="2"/>
              <a:buNone/>
            </a:pPr>
            <a:endParaRPr lang="en-US" sz="1600" dirty="0"/>
          </a:p>
          <a:p>
            <a:endParaRPr lang="en-US" sz="1600" dirty="0"/>
          </a:p>
          <a:p>
            <a:r>
              <a:rPr lang="en-US" sz="1600" dirty="0"/>
              <a:t>We have solutions for </a:t>
            </a:r>
            <a:r>
              <a:rPr lang="en-US" sz="1600" b="1" dirty="0"/>
              <a:t>ANY</a:t>
            </a:r>
            <a:r>
              <a:rPr lang="en-US" sz="1600" dirty="0"/>
              <a:t> enterprise opportunity</a:t>
            </a:r>
          </a:p>
          <a:p>
            <a:r>
              <a:rPr lang="en-US" sz="1600" dirty="0"/>
              <a:t>Deliver and support vertical outcomes</a:t>
            </a:r>
          </a:p>
          <a:p>
            <a:r>
              <a:rPr lang="en-US" sz="1600" dirty="0"/>
              <a:t>Our differentiation:</a:t>
            </a:r>
          </a:p>
          <a:p>
            <a:pPr marL="285750" lvl="0" indent="-285750">
              <a:buFont typeface="Arial" charset="0"/>
              <a:buChar char="•"/>
            </a:pPr>
            <a:r>
              <a:rPr lang="en-US" sz="1400" dirty="0"/>
              <a:t>Culture…accessible, agile, accountable and Action-oriented [Denise to reconcile with above</a:t>
            </a:r>
          </a:p>
          <a:p>
            <a:pPr marL="285750" lvl="0" indent="-285750">
              <a:buFont typeface="Arial" charset="0"/>
              <a:buChar char="•"/>
            </a:pPr>
            <a:r>
              <a:rPr lang="en-US" sz="1400" dirty="0"/>
              <a:t>Open Architecture</a:t>
            </a:r>
          </a:p>
          <a:p>
            <a:pPr marL="285750" lvl="0" indent="-285750">
              <a:buFont typeface="Arial" charset="0"/>
              <a:buChar char="•"/>
            </a:pPr>
            <a:r>
              <a:rPr lang="en-US" sz="1400" dirty="0"/>
              <a:t>End-to-end fabric </a:t>
            </a:r>
          </a:p>
          <a:p>
            <a:pPr marL="285750" lvl="0" indent="-285750">
              <a:buFont typeface="Arial" charset="0"/>
              <a:buChar char="•"/>
            </a:pPr>
            <a:r>
              <a:rPr lang="en-US" sz="1400" dirty="0"/>
              <a:t>Software-driven solutions</a:t>
            </a:r>
          </a:p>
          <a:p>
            <a:pPr marL="285750" lvl="0" indent="-285750">
              <a:buFont typeface="Arial" charset="0"/>
              <a:buChar char="•"/>
            </a:pPr>
            <a:r>
              <a:rPr lang="en-US" sz="1400" dirty="0"/>
              <a:t>100% insourced, Post-Sale Support</a:t>
            </a:r>
          </a:p>
          <a:p>
            <a:pPr lvl="1"/>
            <a:endParaRPr lang="en-US" sz="1400" dirty="0"/>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[TRANSITION:]</a:t>
            </a:r>
          </a:p>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is a BIG deal</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EBF9A98-2294-8C4E-B4CA-C0B3AAF9F14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1966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65000"/>
                    <a:lumOff val="35000"/>
                  </a:schemeClr>
                </a:solidFill>
              </a:rPr>
              <a:t>Gartner</a:t>
            </a:r>
            <a:r>
              <a:rPr lang="en-US" sz="1200" baseline="0" dirty="0">
                <a:solidFill>
                  <a:schemeClr val="tx1">
                    <a:lumMod val="65000"/>
                    <a:lumOff val="35000"/>
                  </a:schemeClr>
                </a:solidFill>
              </a:rPr>
              <a:t> also ranks us as a Leader in the 2018 LAN/WAN magic quadrant</a:t>
            </a:r>
            <a:r>
              <a:rPr lang="en-US" sz="1200" baseline="0">
                <a:solidFill>
                  <a:schemeClr val="tx1">
                    <a:lumMod val="65000"/>
                    <a:lumOff val="35000"/>
                  </a:schemeClr>
                </a:solidFill>
              </a:rPr>
              <a:t>. </a:t>
            </a:r>
            <a:endParaRPr lang="en-US" sz="1200" dirty="0">
              <a:solidFill>
                <a:schemeClr val="tx1">
                  <a:lumMod val="65000"/>
                  <a:lumOff val="35000"/>
                </a:schemeClr>
              </a:solidFill>
            </a:endParaRPr>
          </a:p>
          <a:p>
            <a:endParaRPr lang="en-US" sz="1200" dirty="0">
              <a:solidFill>
                <a:schemeClr val="tx1">
                  <a:lumMod val="65000"/>
                  <a:lumOff val="35000"/>
                </a:schemeClr>
              </a:solidFill>
            </a:endParaRPr>
          </a:p>
          <a:p>
            <a:r>
              <a:rPr lang="en-US" sz="1200" dirty="0">
                <a:solidFill>
                  <a:schemeClr val="tx1">
                    <a:lumMod val="65000"/>
                    <a:lumOff val="35000"/>
                  </a:schemeClr>
                </a:solidFill>
              </a:rPr>
              <a:t>This graphic was published by Gartner, Inc. as part of a larger research document and should be evaluated in the context of the entire document. The Gartner document is available upon request from </a:t>
            </a:r>
            <a:r>
              <a:rPr lang="en-US" sz="1200" u="sng" dirty="0"/>
              <a:t>https://</a:t>
            </a:r>
            <a:r>
              <a:rPr lang="en-US" sz="1200" u="sng" dirty="0" err="1"/>
              <a:t>extr.co</a:t>
            </a:r>
            <a:r>
              <a:rPr lang="en-US" sz="1200" u="sng" dirty="0"/>
              <a:t>/2KOk7BI</a:t>
            </a:r>
          </a:p>
          <a:p>
            <a:endParaRPr lang="en-US" sz="1200" dirty="0">
              <a:solidFill>
                <a:schemeClr val="tx1">
                  <a:lumMod val="65000"/>
                  <a:lumOff val="35000"/>
                </a:schemeClr>
              </a:solidFill>
            </a:endParaRPr>
          </a:p>
          <a:p>
            <a:r>
              <a:rPr lang="en-US" sz="1200" dirty="0">
                <a:solidFill>
                  <a:schemeClr val="tx1">
                    <a:lumMod val="65000"/>
                    <a:lumOff val="35000"/>
                  </a:schemeClr>
                </a:solidFill>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EBF9A98-2294-8C4E-B4CA-C0B3AAF9F14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36743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65000"/>
                    <a:lumOff val="35000"/>
                  </a:schemeClr>
                </a:solidFill>
              </a:rPr>
              <a:t>Gartner</a:t>
            </a:r>
            <a:r>
              <a:rPr lang="en-US" sz="1200" baseline="0" dirty="0">
                <a:solidFill>
                  <a:schemeClr val="tx1">
                    <a:lumMod val="65000"/>
                    <a:lumOff val="35000"/>
                  </a:schemeClr>
                </a:solidFill>
              </a:rPr>
              <a:t> ranks Extreme Networks #1 in service and support. </a:t>
            </a:r>
            <a:endParaRPr lang="en-US" sz="1200" dirty="0">
              <a:solidFill>
                <a:schemeClr val="tx1">
                  <a:lumMod val="65000"/>
                  <a:lumOff val="35000"/>
                </a:schemeClr>
              </a:solidFill>
            </a:endParaRPr>
          </a:p>
          <a:p>
            <a:endParaRPr lang="en-US" sz="1200" dirty="0">
              <a:solidFill>
                <a:schemeClr val="tx1">
                  <a:lumMod val="65000"/>
                  <a:lumOff val="35000"/>
                </a:schemeClr>
              </a:solidFill>
            </a:endParaRPr>
          </a:p>
          <a:p>
            <a:r>
              <a:rPr lang="en-US" sz="1200" dirty="0">
                <a:solidFill>
                  <a:schemeClr val="tx1">
                    <a:lumMod val="65000"/>
                    <a:lumOff val="35000"/>
                  </a:schemeClr>
                </a:solidFill>
              </a:rPr>
              <a:t>W</a:t>
            </a:r>
            <a:r>
              <a:rPr lang="en-US" sz="1200" baseline="0" dirty="0">
                <a:solidFill>
                  <a:schemeClr val="tx1">
                    <a:lumMod val="65000"/>
                    <a:lumOff val="35000"/>
                  </a:schemeClr>
                </a:solidFill>
              </a:rPr>
              <a:t>ith 40% of IT becoming generalists by 2021, service and support will be critical.</a:t>
            </a:r>
          </a:p>
          <a:p>
            <a:endParaRPr lang="en-US" sz="1200" baseline="0" dirty="0">
              <a:solidFill>
                <a:schemeClr val="tx1">
                  <a:lumMod val="65000"/>
                  <a:lumOff val="35000"/>
                </a:schemeClr>
              </a:solidFill>
            </a:endParaRPr>
          </a:p>
          <a:p>
            <a:r>
              <a:rPr lang="en-US" sz="1200" baseline="0" dirty="0">
                <a:solidFill>
                  <a:schemeClr val="tx1">
                    <a:lumMod val="65000"/>
                    <a:lumOff val="35000"/>
                  </a:schemeClr>
                </a:solidFill>
              </a:rPr>
              <a:t>Extreme is the only networking vendor with 100% in-sourced support enabling us to achieve a 94% first-person resolution rating. </a:t>
            </a:r>
          </a:p>
          <a:p>
            <a:endParaRPr lang="en-US" sz="1200" baseline="0" dirty="0">
              <a:solidFill>
                <a:schemeClr val="tx1">
                  <a:lumMod val="65000"/>
                  <a:lumOff val="35000"/>
                </a:schemeClr>
              </a:solidFill>
            </a:endParaRPr>
          </a:p>
          <a:p>
            <a:r>
              <a:rPr lang="en-US" sz="1200" baseline="0" dirty="0">
                <a:solidFill>
                  <a:schemeClr val="tx1">
                    <a:lumMod val="65000"/>
                    <a:lumOff val="35000"/>
                  </a:schemeClr>
                </a:solidFill>
              </a:rPr>
              <a:t>That’s probably why Gartner ranks Extreme service and support #1 with a 4.8 out of 5 stars. </a:t>
            </a:r>
          </a:p>
          <a:p>
            <a:endParaRPr lang="en-US" sz="1200" baseline="0" dirty="0">
              <a:solidFill>
                <a:schemeClr val="tx1">
                  <a:lumMod val="65000"/>
                  <a:lumOff val="35000"/>
                </a:schemeClr>
              </a:solidFill>
            </a:endParaRPr>
          </a:p>
          <a:p>
            <a:r>
              <a:rPr lang="en-US" sz="1200" baseline="0" dirty="0">
                <a:solidFill>
                  <a:schemeClr val="tx1">
                    <a:lumMod val="65000"/>
                    <a:lumOff val="35000"/>
                  </a:schemeClr>
                </a:solidFill>
              </a:rPr>
              <a:t>Ninety-nine percent of all reviewers would recommend Extreme Networks… </a:t>
            </a:r>
          </a:p>
          <a:p>
            <a:endParaRPr lang="en-US" sz="1200" baseline="0" dirty="0">
              <a:solidFill>
                <a:schemeClr val="tx1">
                  <a:lumMod val="65000"/>
                  <a:lumOff val="35000"/>
                </a:schemeClr>
              </a:solidFill>
            </a:endParaRPr>
          </a:p>
          <a:p>
            <a:r>
              <a:rPr lang="en-US" sz="1200" baseline="0" dirty="0">
                <a:solidFill>
                  <a:schemeClr val="tx1">
                    <a:lumMod val="65000"/>
                    <a:lumOff val="35000"/>
                  </a:schemeClr>
                </a:solidFill>
              </a:rPr>
              <a:t>…placing us as one of the HIGHEST RATED and MOST REVIEWED of the 22 vendors listed.</a:t>
            </a:r>
          </a:p>
          <a:p>
            <a:endParaRPr lang="en-US" sz="1200" baseline="0" dirty="0">
              <a:solidFill>
                <a:schemeClr val="tx1">
                  <a:lumMod val="65000"/>
                  <a:lumOff val="35000"/>
                </a:schemeClr>
              </a:solidFill>
            </a:endParaRPr>
          </a:p>
          <a:p>
            <a:r>
              <a:rPr lang="en-US" sz="1200" baseline="0" dirty="0">
                <a:solidFill>
                  <a:schemeClr val="tx1">
                    <a:lumMod val="65000"/>
                    <a:lumOff val="35000"/>
                  </a:schemeClr>
                </a:solidFill>
              </a:rPr>
              <a:t>In 3 critical decision-making categories, we beat Cisco and HPE handily.</a:t>
            </a:r>
          </a:p>
          <a:p>
            <a:endParaRPr lang="en-US" sz="1200" baseline="0" dirty="0">
              <a:solidFill>
                <a:schemeClr val="tx1">
                  <a:lumMod val="65000"/>
                  <a:lumOff val="35000"/>
                </a:schemeClr>
              </a:solidFill>
            </a:endParaRPr>
          </a:p>
          <a:p>
            <a:pPr marL="171450" indent="-171450">
              <a:buFontTx/>
              <a:buChar char="-"/>
            </a:pPr>
            <a:r>
              <a:rPr lang="en-US" sz="1200" baseline="0" dirty="0">
                <a:solidFill>
                  <a:schemeClr val="tx1">
                    <a:lumMod val="65000"/>
                    <a:lumOff val="35000"/>
                  </a:schemeClr>
                </a:solidFill>
              </a:rPr>
              <a:t>We’re 21 percentage points ahead of Cisco and 34 points ahead of HPE when it comes to reviewers recommendations..</a:t>
            </a:r>
          </a:p>
          <a:p>
            <a:pPr marL="171450" indent="-171450">
              <a:buFontTx/>
              <a:buChar char="-"/>
            </a:pPr>
            <a:endParaRPr lang="en-US" sz="1200" baseline="0" dirty="0">
              <a:solidFill>
                <a:schemeClr val="tx1">
                  <a:lumMod val="65000"/>
                  <a:lumOff val="35000"/>
                </a:schemeClr>
              </a:solidFill>
            </a:endParaRPr>
          </a:p>
          <a:p>
            <a:pPr marL="171450" indent="-171450">
              <a:buFontTx/>
              <a:buChar char="-"/>
            </a:pPr>
            <a:r>
              <a:rPr lang="en-US" sz="1200" baseline="0" dirty="0">
                <a:solidFill>
                  <a:schemeClr val="tx1">
                    <a:lumMod val="65000"/>
                    <a:lumOff val="35000"/>
                  </a:schemeClr>
                </a:solidFill>
              </a:rPr>
              <a:t>And we beat them both in terms of Ease of Deployment and Pricing Flexibility</a:t>
            </a:r>
          </a:p>
          <a:p>
            <a:endParaRPr lang="en-US" sz="1200" baseline="0" dirty="0">
              <a:solidFill>
                <a:schemeClr val="tx1">
                  <a:lumMod val="65000"/>
                  <a:lumOff val="35000"/>
                </a:schemeClr>
              </a:solidFill>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EBF9A98-2294-8C4E-B4CA-C0B3AAF9F14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5975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1600">
                <a:solidFill>
                  <a:srgbClr val="000000"/>
                </a:solidFill>
                <a:latin typeface="Arial" charset="0"/>
              </a:defRPr>
            </a:lvl1pPr>
            <a:lvl2pPr marL="742950" indent="-285750" defTabSz="931863">
              <a:defRPr sz="1600">
                <a:solidFill>
                  <a:srgbClr val="000000"/>
                </a:solidFill>
                <a:latin typeface="Arial" charset="0"/>
              </a:defRPr>
            </a:lvl2pPr>
            <a:lvl3pPr marL="1143000" indent="-228600" defTabSz="931863">
              <a:defRPr sz="1600">
                <a:solidFill>
                  <a:srgbClr val="000000"/>
                </a:solidFill>
                <a:latin typeface="Arial" charset="0"/>
              </a:defRPr>
            </a:lvl3pPr>
            <a:lvl4pPr marL="1600200" indent="-228600" defTabSz="931863">
              <a:defRPr sz="1600">
                <a:solidFill>
                  <a:srgbClr val="000000"/>
                </a:solidFill>
                <a:latin typeface="Arial" charset="0"/>
              </a:defRPr>
            </a:lvl4pPr>
            <a:lvl5pPr marL="2057400" indent="-228600" defTabSz="931863">
              <a:defRPr sz="1600">
                <a:solidFill>
                  <a:srgbClr val="000000"/>
                </a:solidFill>
                <a:latin typeface="Arial" charset="0"/>
              </a:defRPr>
            </a:lvl5pPr>
            <a:lvl6pPr marL="2514600" indent="-228600" defTabSz="931863" eaLnBrk="0" fontAlgn="base" hangingPunct="0">
              <a:spcBef>
                <a:spcPct val="0"/>
              </a:spcBef>
              <a:spcAft>
                <a:spcPct val="0"/>
              </a:spcAft>
              <a:defRPr sz="1600">
                <a:solidFill>
                  <a:srgbClr val="000000"/>
                </a:solidFill>
                <a:latin typeface="Arial" charset="0"/>
              </a:defRPr>
            </a:lvl6pPr>
            <a:lvl7pPr marL="2971800" indent="-228600" defTabSz="931863" eaLnBrk="0" fontAlgn="base" hangingPunct="0">
              <a:spcBef>
                <a:spcPct val="0"/>
              </a:spcBef>
              <a:spcAft>
                <a:spcPct val="0"/>
              </a:spcAft>
              <a:defRPr sz="1600">
                <a:solidFill>
                  <a:srgbClr val="000000"/>
                </a:solidFill>
                <a:latin typeface="Arial" charset="0"/>
              </a:defRPr>
            </a:lvl7pPr>
            <a:lvl8pPr marL="3429000" indent="-228600" defTabSz="931863" eaLnBrk="0" fontAlgn="base" hangingPunct="0">
              <a:spcBef>
                <a:spcPct val="0"/>
              </a:spcBef>
              <a:spcAft>
                <a:spcPct val="0"/>
              </a:spcAft>
              <a:defRPr sz="1600">
                <a:solidFill>
                  <a:srgbClr val="000000"/>
                </a:solidFill>
                <a:latin typeface="Arial" charset="0"/>
              </a:defRPr>
            </a:lvl8pPr>
            <a:lvl9pPr marL="3886200" indent="-228600" defTabSz="931863" eaLnBrk="0" fontAlgn="base" hangingPunct="0">
              <a:spcBef>
                <a:spcPct val="0"/>
              </a:spcBef>
              <a:spcAft>
                <a:spcPct val="0"/>
              </a:spcAft>
              <a:defRPr sz="1600">
                <a:solidFill>
                  <a:srgbClr val="000000"/>
                </a:solidFill>
                <a:latin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E755920A-CAA5-450A-83C9-4E9716BDCE38}" type="slidenum">
              <a:rPr kumimoji="0" lang="en-US" altLang="pt-B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12</a:t>
            </a:fld>
            <a:endParaRPr kumimoji="0" lang="en-US" altLang="pt-B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p>
        </p:txBody>
      </p:sp>
    </p:spTree>
    <p:extLst>
      <p:ext uri="{BB962C8B-B14F-4D97-AF65-F5344CB8AC3E}">
        <p14:creationId xmlns:p14="http://schemas.microsoft.com/office/powerpoint/2010/main" val="967814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Rectangle 2"/>
          <p:cNvSpPr/>
          <p:nvPr/>
        </p:nvSpPr>
        <p:spPr>
          <a:xfrm>
            <a:off x="10028350" y="6145763"/>
            <a:ext cx="2016815" cy="712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4040380" y="2659835"/>
            <a:ext cx="7737723" cy="1007725"/>
          </a:xfrm>
        </p:spPr>
        <p:txBody>
          <a:bodyPr/>
          <a:lstStyle>
            <a:lvl1pPr>
              <a:defRPr>
                <a:solidFill>
                  <a:schemeClr val="bg1"/>
                </a:solidFill>
              </a:defRPr>
            </a:lvl1pPr>
          </a:lstStyle>
          <a:p>
            <a:r>
              <a:rPr lang="en-US" dirty="0"/>
              <a:t>Click to edit Master title style</a:t>
            </a:r>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20407" y="6199303"/>
            <a:ext cx="1924757" cy="598600"/>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6247" y="627529"/>
            <a:ext cx="4900072" cy="5074024"/>
          </a:xfrm>
          <a:prstGeom prst="rect">
            <a:avLst/>
          </a:prstGeom>
        </p:spPr>
      </p:pic>
      <p:sp>
        <p:nvSpPr>
          <p:cNvPr id="9" name="Rectangle 8"/>
          <p:cNvSpPr/>
          <p:nvPr/>
        </p:nvSpPr>
        <p:spPr>
          <a:xfrm>
            <a:off x="1794457" y="6679843"/>
            <a:ext cx="2519369" cy="1781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61014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A1FDA3C-F0CF-4549-811C-13EA5183AF77}"/>
              </a:ext>
            </a:extLst>
          </p:cNvPr>
          <p:cNvPicPr>
            <a:picLocks noChangeAspect="1"/>
          </p:cNvPicPr>
          <p:nvPr userDrawn="1"/>
        </p:nvPicPr>
        <p:blipFill>
          <a:blip r:embed="rId2"/>
          <a:stretch>
            <a:fillRect/>
          </a:stretch>
        </p:blipFill>
        <p:spPr>
          <a:xfrm>
            <a:off x="1006324" y="566057"/>
            <a:ext cx="10053563" cy="5777593"/>
          </a:xfrm>
          <a:prstGeom prst="rect">
            <a:avLst/>
          </a:prstGeom>
        </p:spPr>
      </p:pic>
    </p:spTree>
    <p:extLst>
      <p:ext uri="{BB962C8B-B14F-4D97-AF65-F5344CB8AC3E}">
        <p14:creationId xmlns:p14="http://schemas.microsoft.com/office/powerpoint/2010/main" val="412392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313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9" name="Rectangle 18"/>
          <p:cNvSpPr/>
          <p:nvPr userDrawn="1"/>
        </p:nvSpPr>
        <p:spPr>
          <a:xfrm>
            <a:off x="0" y="0"/>
            <a:ext cx="12192000" cy="6858000"/>
          </a:xfrm>
          <a:prstGeom prst="rect">
            <a:avLst/>
          </a:prstGeom>
          <a:solidFill>
            <a:srgbClr val="241C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286212" y="6477345"/>
            <a:ext cx="4104883" cy="215444"/>
          </a:xfrm>
          <a:prstGeom prst="rect">
            <a:avLst/>
          </a:prstGeom>
        </p:spPr>
        <p:txBody>
          <a:bodyPr wrap="square">
            <a:spAutoFit/>
          </a:bodyPr>
          <a:lstStyle/>
          <a:p>
            <a:pPr algn="l"/>
            <a:r>
              <a:rPr lang="en-US" sz="800" dirty="0">
                <a:solidFill>
                  <a:schemeClr val="bg1"/>
                </a:solidFill>
              </a:rPr>
              <a:t>©2017 Extreme Networks, Inc.  All rights reserved</a:t>
            </a:r>
          </a:p>
        </p:txBody>
      </p:sp>
      <p:cxnSp>
        <p:nvCxnSpPr>
          <p:cNvPr id="8" name="Straight Connector 7"/>
          <p:cNvCxnSpPr/>
          <p:nvPr userDrawn="1"/>
        </p:nvCxnSpPr>
        <p:spPr>
          <a:xfrm flipH="1">
            <a:off x="2738696" y="6602044"/>
            <a:ext cx="9453304" cy="0"/>
          </a:xfrm>
          <a:prstGeom prst="line">
            <a:avLst/>
          </a:prstGeom>
          <a:ln w="19050">
            <a:gradFill flip="none" rotWithShape="1">
              <a:gsLst>
                <a:gs pos="0">
                  <a:srgbClr val="400099">
                    <a:alpha val="0"/>
                  </a:srgbClr>
                </a:gs>
                <a:gs pos="100000">
                  <a:schemeClr val="bg1"/>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361244" y="136448"/>
            <a:ext cx="11462216" cy="1007725"/>
          </a:xfrm>
        </p:spPr>
        <p:txBody>
          <a:bodyPr>
            <a:normAutofit/>
          </a:bodyPr>
          <a:lstStyle>
            <a:lvl1pPr>
              <a:defRPr sz="4800">
                <a:solidFill>
                  <a:schemeClr val="bg1"/>
                </a:solidFill>
              </a:defRPr>
            </a:lvl1pPr>
          </a:lstStyle>
          <a:p>
            <a:r>
              <a:rPr lang="en-US" dirty="0"/>
              <a:t>Click to edit Master title style</a:t>
            </a:r>
          </a:p>
        </p:txBody>
      </p:sp>
      <p:sp>
        <p:nvSpPr>
          <p:cNvPr id="12" name="Content Placeholder 2"/>
          <p:cNvSpPr>
            <a:spLocks noGrp="1"/>
          </p:cNvSpPr>
          <p:nvPr>
            <p:ph idx="1"/>
          </p:nvPr>
        </p:nvSpPr>
        <p:spPr>
          <a:xfrm>
            <a:off x="361245" y="1327572"/>
            <a:ext cx="11462215" cy="49567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rot="18900000">
            <a:off x="11756495" y="6417575"/>
            <a:ext cx="365760" cy="365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AutoShape 148"/>
          <p:cNvSpPr>
            <a:spLocks noChangeAspect="1" noChangeArrowheads="1" noTextEdit="1"/>
          </p:cNvSpPr>
          <p:nvPr/>
        </p:nvSpPr>
        <p:spPr bwMode="auto">
          <a:xfrm>
            <a:off x="7670103" y="3313124"/>
            <a:ext cx="3667491" cy="3694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nvGrpSpPr>
          <p:cNvPr id="27" name="Group 26"/>
          <p:cNvGrpSpPr/>
          <p:nvPr userDrawn="1"/>
        </p:nvGrpSpPr>
        <p:grpSpPr>
          <a:xfrm>
            <a:off x="11837225" y="6498471"/>
            <a:ext cx="197399" cy="210656"/>
            <a:chOff x="8540103" y="4567881"/>
            <a:chExt cx="453920" cy="484406"/>
          </a:xfrm>
          <a:solidFill>
            <a:srgbClr val="241C4D"/>
          </a:solidFill>
        </p:grpSpPr>
        <p:sp>
          <p:nvSpPr>
            <p:cNvPr id="28" name="Freeform 150"/>
            <p:cNvSpPr>
              <a:spLocks/>
            </p:cNvSpPr>
            <p:nvPr userDrawn="1"/>
          </p:nvSpPr>
          <p:spPr bwMode="auto">
            <a:xfrm>
              <a:off x="8540103" y="4567881"/>
              <a:ext cx="453920" cy="389557"/>
            </a:xfrm>
            <a:custGeom>
              <a:avLst/>
              <a:gdLst>
                <a:gd name="T0" fmla="*/ 0 w 134"/>
                <a:gd name="T1" fmla="*/ 0 h 115"/>
                <a:gd name="T2" fmla="*/ 0 w 134"/>
                <a:gd name="T3" fmla="*/ 115 h 115"/>
                <a:gd name="T4" fmla="*/ 29 w 134"/>
                <a:gd name="T5" fmla="*/ 86 h 115"/>
                <a:gd name="T6" fmla="*/ 29 w 134"/>
                <a:gd name="T7" fmla="*/ 29 h 115"/>
                <a:gd name="T8" fmla="*/ 134 w 134"/>
                <a:gd name="T9" fmla="*/ 29 h 115"/>
                <a:gd name="T10" fmla="*/ 134 w 134"/>
                <a:gd name="T11" fmla="*/ 0 h 115"/>
                <a:gd name="T12" fmla="*/ 0 w 134"/>
                <a:gd name="T13" fmla="*/ 0 h 115"/>
                <a:gd name="T14" fmla="*/ 0 w 134"/>
                <a:gd name="T15" fmla="*/ 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5">
                  <a:moveTo>
                    <a:pt x="0" y="0"/>
                  </a:moveTo>
                  <a:lnTo>
                    <a:pt x="0" y="115"/>
                  </a:lnTo>
                  <a:lnTo>
                    <a:pt x="29" y="86"/>
                  </a:lnTo>
                  <a:lnTo>
                    <a:pt x="29" y="29"/>
                  </a:lnTo>
                  <a:lnTo>
                    <a:pt x="134" y="29"/>
                  </a:lnTo>
                  <a:lnTo>
                    <a:pt x="134"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 name="Freeform 151"/>
            <p:cNvSpPr>
              <a:spLocks/>
            </p:cNvSpPr>
            <p:nvPr userDrawn="1"/>
          </p:nvSpPr>
          <p:spPr bwMode="auto">
            <a:xfrm>
              <a:off x="8736576" y="4764354"/>
              <a:ext cx="193085" cy="94849"/>
            </a:xfrm>
            <a:custGeom>
              <a:avLst/>
              <a:gdLst>
                <a:gd name="T0" fmla="*/ 0 w 57"/>
                <a:gd name="T1" fmla="*/ 28 h 28"/>
                <a:gd name="T2" fmla="*/ 57 w 57"/>
                <a:gd name="T3" fmla="*/ 28 h 28"/>
                <a:gd name="T4" fmla="*/ 57 w 57"/>
                <a:gd name="T5" fmla="*/ 0 h 28"/>
                <a:gd name="T6" fmla="*/ 0 w 57"/>
                <a:gd name="T7" fmla="*/ 0 h 28"/>
                <a:gd name="T8" fmla="*/ 0 w 57"/>
                <a:gd name="T9" fmla="*/ 28 h 28"/>
                <a:gd name="T10" fmla="*/ 0 w 57"/>
                <a:gd name="T11" fmla="*/ 28 h 28"/>
              </a:gdLst>
              <a:ahLst/>
              <a:cxnLst>
                <a:cxn ang="0">
                  <a:pos x="T0" y="T1"/>
                </a:cxn>
                <a:cxn ang="0">
                  <a:pos x="T2" y="T3"/>
                </a:cxn>
                <a:cxn ang="0">
                  <a:pos x="T4" y="T5"/>
                </a:cxn>
                <a:cxn ang="0">
                  <a:pos x="T6" y="T7"/>
                </a:cxn>
                <a:cxn ang="0">
                  <a:pos x="T8" y="T9"/>
                </a:cxn>
                <a:cxn ang="0">
                  <a:pos x="T10" y="T11"/>
                </a:cxn>
              </a:cxnLst>
              <a:rect l="0" t="0" r="r" b="b"/>
              <a:pathLst>
                <a:path w="57" h="28">
                  <a:moveTo>
                    <a:pt x="0" y="28"/>
                  </a:moveTo>
                  <a:lnTo>
                    <a:pt x="57" y="28"/>
                  </a:lnTo>
                  <a:lnTo>
                    <a:pt x="57" y="0"/>
                  </a:lnTo>
                  <a:lnTo>
                    <a:pt x="0" y="0"/>
                  </a:lnTo>
                  <a:lnTo>
                    <a:pt x="0" y="28"/>
                  </a:lnTo>
                  <a:lnTo>
                    <a:pt x="0"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 name="Freeform 152"/>
            <p:cNvSpPr>
              <a:spLocks/>
            </p:cNvSpPr>
            <p:nvPr userDrawn="1"/>
          </p:nvSpPr>
          <p:spPr bwMode="auto">
            <a:xfrm>
              <a:off x="8540103" y="4957438"/>
              <a:ext cx="453920" cy="94849"/>
            </a:xfrm>
            <a:custGeom>
              <a:avLst/>
              <a:gdLst>
                <a:gd name="T0" fmla="*/ 0 w 134"/>
                <a:gd name="T1" fmla="*/ 0 h 28"/>
                <a:gd name="T2" fmla="*/ 29 w 134"/>
                <a:gd name="T3" fmla="*/ 28 h 28"/>
                <a:gd name="T4" fmla="*/ 134 w 134"/>
                <a:gd name="T5" fmla="*/ 28 h 28"/>
                <a:gd name="T6" fmla="*/ 134 w 134"/>
                <a:gd name="T7" fmla="*/ 0 h 28"/>
                <a:gd name="T8" fmla="*/ 0 w 134"/>
                <a:gd name="T9" fmla="*/ 0 h 28"/>
                <a:gd name="T10" fmla="*/ 0 w 134"/>
                <a:gd name="T11" fmla="*/ 0 h 28"/>
              </a:gdLst>
              <a:ahLst/>
              <a:cxnLst>
                <a:cxn ang="0">
                  <a:pos x="T0" y="T1"/>
                </a:cxn>
                <a:cxn ang="0">
                  <a:pos x="T2" y="T3"/>
                </a:cxn>
                <a:cxn ang="0">
                  <a:pos x="T4" y="T5"/>
                </a:cxn>
                <a:cxn ang="0">
                  <a:pos x="T6" y="T7"/>
                </a:cxn>
                <a:cxn ang="0">
                  <a:pos x="T8" y="T9"/>
                </a:cxn>
                <a:cxn ang="0">
                  <a:pos x="T10" y="T11"/>
                </a:cxn>
              </a:cxnLst>
              <a:rect l="0" t="0" r="r" b="b"/>
              <a:pathLst>
                <a:path w="134" h="28">
                  <a:moveTo>
                    <a:pt x="0" y="0"/>
                  </a:moveTo>
                  <a:lnTo>
                    <a:pt x="29" y="28"/>
                  </a:lnTo>
                  <a:lnTo>
                    <a:pt x="134" y="28"/>
                  </a:lnTo>
                  <a:lnTo>
                    <a:pt x="134"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72276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3" name="Rectangle 4"/>
          <p:cNvSpPr>
            <a:spLocks noChangeArrowheads="1"/>
          </p:cNvSpPr>
          <p:nvPr/>
        </p:nvSpPr>
        <p:spPr bwMode="auto">
          <a:xfrm>
            <a:off x="0" y="0"/>
            <a:ext cx="12192000" cy="7810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spcBef>
                <a:spcPct val="50000"/>
              </a:spcBef>
            </a:pPr>
            <a:endParaRPr lang="pt-BR" sz="1800"/>
          </a:p>
        </p:txBody>
      </p:sp>
      <p:sp>
        <p:nvSpPr>
          <p:cNvPr id="5" name="Rectangle 10"/>
          <p:cNvSpPr>
            <a:spLocks noChangeArrowheads="1"/>
          </p:cNvSpPr>
          <p:nvPr/>
        </p:nvSpPr>
        <p:spPr bwMode="auto">
          <a:xfrm>
            <a:off x="0" y="6530976"/>
            <a:ext cx="12192000" cy="327025"/>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spcBef>
                <a:spcPct val="50000"/>
              </a:spcBef>
            </a:pPr>
            <a:endParaRPr lang="pt-BR" sz="1800"/>
          </a:p>
        </p:txBody>
      </p:sp>
      <p:sp>
        <p:nvSpPr>
          <p:cNvPr id="9" name="Retângulo 8"/>
          <p:cNvSpPr/>
          <p:nvPr userDrawn="1"/>
        </p:nvSpPr>
        <p:spPr bwMode="auto">
          <a:xfrm>
            <a:off x="0" y="781049"/>
            <a:ext cx="12192000" cy="3385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pt-BR" sz="1600" b="0" i="0" u="none" strike="noStrike" cap="none" normalizeH="0" baseline="0">
              <a:ln>
                <a:noFill/>
              </a:ln>
              <a:solidFill>
                <a:srgbClr val="000000"/>
              </a:solidFill>
              <a:effectLst/>
              <a:latin typeface="Arial" charset="0"/>
            </a:endParaRPr>
          </a:p>
        </p:txBody>
      </p:sp>
    </p:spTree>
    <p:extLst>
      <p:ext uri="{BB962C8B-B14F-4D97-AF65-F5344CB8AC3E}">
        <p14:creationId xmlns:p14="http://schemas.microsoft.com/office/powerpoint/2010/main" val="2766330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
        <p:nvSpPr>
          <p:cNvPr id="2" name="Line 2"/>
          <p:cNvSpPr>
            <a:spLocks noChangeShapeType="1"/>
          </p:cNvSpPr>
          <p:nvPr/>
        </p:nvSpPr>
        <p:spPr bwMode="auto">
          <a:xfrm>
            <a:off x="0" y="6400800"/>
            <a:ext cx="12192000" cy="0"/>
          </a:xfrm>
          <a:prstGeom prst="line">
            <a:avLst/>
          </a:prstGeom>
          <a:noFill/>
          <a:ln w="9525">
            <a:solidFill>
              <a:srgbClr val="C2DFE7"/>
            </a:solidFill>
            <a:round/>
            <a:headEnd/>
            <a:tailEnd/>
          </a:ln>
          <a:extLst>
            <a:ext uri="{909E8E84-426E-40DD-AFC4-6F175D3DCCD1}">
              <a14:hiddenFill xmlns:a14="http://schemas.microsoft.com/office/drawing/2010/main">
                <a:noFill/>
              </a14:hiddenFill>
            </a:ext>
          </a:extLst>
        </p:spPr>
        <p:txBody>
          <a:bodyPr wrap="none" anchor="ctr"/>
          <a:lstStyle/>
          <a:p>
            <a:endParaRPr lang="pt-BR" sz="1800"/>
          </a:p>
        </p:txBody>
      </p:sp>
      <p:sp>
        <p:nvSpPr>
          <p:cNvPr id="3" name="Rectangle 4"/>
          <p:cNvSpPr>
            <a:spLocks noChangeArrowheads="1"/>
          </p:cNvSpPr>
          <p:nvPr/>
        </p:nvSpPr>
        <p:spPr bwMode="auto">
          <a:xfrm>
            <a:off x="0" y="0"/>
            <a:ext cx="12192000" cy="7810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spcBef>
                <a:spcPct val="50000"/>
              </a:spcBef>
            </a:pPr>
            <a:endParaRPr lang="pt-BR" sz="1800"/>
          </a:p>
        </p:txBody>
      </p:sp>
      <p:sp>
        <p:nvSpPr>
          <p:cNvPr id="4" name="Rectangle 9"/>
          <p:cNvSpPr>
            <a:spLocks noChangeArrowheads="1"/>
          </p:cNvSpPr>
          <p:nvPr/>
        </p:nvSpPr>
        <p:spPr bwMode="auto">
          <a:xfrm>
            <a:off x="4483101" y="3800753"/>
            <a:ext cx="7708900" cy="369332"/>
          </a:xfrm>
          <a:prstGeom prst="rect">
            <a:avLst/>
          </a:prstGeom>
          <a:solidFill>
            <a:srgbClr val="B1002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eaLnBrk="1" hangingPunct="1">
              <a:spcBef>
                <a:spcPct val="50000"/>
              </a:spcBef>
            </a:pPr>
            <a:endParaRPr lang="pt-BR" sz="1800"/>
          </a:p>
        </p:txBody>
      </p:sp>
      <p:sp>
        <p:nvSpPr>
          <p:cNvPr id="5" name="Rectangle 10"/>
          <p:cNvSpPr>
            <a:spLocks noChangeArrowheads="1"/>
          </p:cNvSpPr>
          <p:nvPr/>
        </p:nvSpPr>
        <p:spPr bwMode="auto">
          <a:xfrm>
            <a:off x="0" y="6530976"/>
            <a:ext cx="12192000" cy="327025"/>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spcBef>
                <a:spcPct val="50000"/>
              </a:spcBef>
            </a:pPr>
            <a:endParaRPr lang="pt-BR" sz="1800"/>
          </a:p>
        </p:txBody>
      </p:sp>
      <p:sp>
        <p:nvSpPr>
          <p:cNvPr id="9" name="Retângulo 8"/>
          <p:cNvSpPr/>
          <p:nvPr userDrawn="1"/>
        </p:nvSpPr>
        <p:spPr bwMode="auto">
          <a:xfrm>
            <a:off x="0" y="781049"/>
            <a:ext cx="12192000" cy="3385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pt-BR" sz="1600" b="0" i="0" u="none" strike="noStrike" cap="none" normalizeH="0" baseline="0">
              <a:ln>
                <a:noFill/>
              </a:ln>
              <a:solidFill>
                <a:srgbClr val="000000"/>
              </a:solidFill>
              <a:effectLst/>
              <a:latin typeface="Arial" charset="0"/>
            </a:endParaRPr>
          </a:p>
        </p:txBody>
      </p:sp>
      <p:sp>
        <p:nvSpPr>
          <p:cNvPr id="10" name="Retângulo 9"/>
          <p:cNvSpPr/>
          <p:nvPr userDrawn="1"/>
        </p:nvSpPr>
        <p:spPr bwMode="auto">
          <a:xfrm>
            <a:off x="1" y="781050"/>
            <a:ext cx="12192000" cy="338554"/>
          </a:xfrm>
          <a:prstGeom prst="rect">
            <a:avLst/>
          </a:prstGeom>
          <a:gradFill>
            <a:gsLst>
              <a:gs pos="0">
                <a:srgbClr val="00B0F0"/>
              </a:gs>
              <a:gs pos="50000">
                <a:srgbClr val="0070C0"/>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pt-BR" sz="1600" b="0" i="0" u="none" strike="noStrike" cap="none" normalizeH="0" baseline="0">
              <a:ln>
                <a:noFill/>
              </a:ln>
              <a:solidFill>
                <a:srgbClr val="000000"/>
              </a:solidFill>
              <a:effectLst/>
              <a:latin typeface="Arial" charset="0"/>
            </a:endParaRPr>
          </a:p>
        </p:txBody>
      </p:sp>
    </p:spTree>
    <p:extLst>
      <p:ext uri="{BB962C8B-B14F-4D97-AF65-F5344CB8AC3E}">
        <p14:creationId xmlns:p14="http://schemas.microsoft.com/office/powerpoint/2010/main" val="720717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755587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Tree>
    <p:extLst>
      <p:ext uri="{BB962C8B-B14F-4D97-AF65-F5344CB8AC3E}">
        <p14:creationId xmlns:p14="http://schemas.microsoft.com/office/powerpoint/2010/main" val="313734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570D5E-5CBD-4A30-8473-01B1E79D827D}"/>
              </a:ext>
            </a:extLst>
          </p:cNvPr>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4240334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717552" y="1004888"/>
            <a:ext cx="5353049" cy="5446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273801" y="1004888"/>
            <a:ext cx="5355167" cy="5446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135040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317218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Rectangle 18"/>
          <p:cNvSpPr/>
          <p:nvPr userDrawn="1"/>
        </p:nvSpPr>
        <p:spPr>
          <a:xfrm>
            <a:off x="0" y="0"/>
            <a:ext cx="12192000" cy="6858000"/>
          </a:xfrm>
          <a:prstGeom prst="rect">
            <a:avLst/>
          </a:prstGeom>
          <a:solidFill>
            <a:srgbClr val="241C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286212" y="6477345"/>
            <a:ext cx="4104883" cy="215444"/>
          </a:xfrm>
          <a:prstGeom prst="rect">
            <a:avLst/>
          </a:prstGeom>
        </p:spPr>
        <p:txBody>
          <a:bodyPr wrap="square">
            <a:spAutoFit/>
          </a:bodyPr>
          <a:lstStyle/>
          <a:p>
            <a:pPr algn="l"/>
            <a:r>
              <a:rPr lang="en-US" sz="800" dirty="0">
                <a:solidFill>
                  <a:schemeClr val="bg1"/>
                </a:solidFill>
              </a:rPr>
              <a:t>©2017 Extreme Networks, Inc.  All rights reserved</a:t>
            </a:r>
          </a:p>
        </p:txBody>
      </p:sp>
      <p:cxnSp>
        <p:nvCxnSpPr>
          <p:cNvPr id="8" name="Straight Connector 7"/>
          <p:cNvCxnSpPr/>
          <p:nvPr userDrawn="1"/>
        </p:nvCxnSpPr>
        <p:spPr>
          <a:xfrm flipH="1">
            <a:off x="2738696" y="6602044"/>
            <a:ext cx="9453304" cy="0"/>
          </a:xfrm>
          <a:prstGeom prst="line">
            <a:avLst/>
          </a:prstGeom>
          <a:ln w="19050">
            <a:gradFill flip="none" rotWithShape="1">
              <a:gsLst>
                <a:gs pos="0">
                  <a:srgbClr val="400099">
                    <a:alpha val="0"/>
                  </a:srgbClr>
                </a:gs>
                <a:gs pos="100000">
                  <a:schemeClr val="bg1"/>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361244" y="136448"/>
            <a:ext cx="11462216" cy="1007725"/>
          </a:xfrm>
        </p:spPr>
        <p:txBody>
          <a:bodyPr>
            <a:normAutofit/>
          </a:bodyPr>
          <a:lstStyle>
            <a:lvl1pPr>
              <a:defRPr sz="4800">
                <a:solidFill>
                  <a:schemeClr val="bg1"/>
                </a:solidFill>
              </a:defRPr>
            </a:lvl1pPr>
          </a:lstStyle>
          <a:p>
            <a:r>
              <a:rPr lang="en-US" dirty="0"/>
              <a:t>Click to edit Master title style</a:t>
            </a:r>
          </a:p>
        </p:txBody>
      </p:sp>
      <p:sp>
        <p:nvSpPr>
          <p:cNvPr id="12" name="Content Placeholder 2"/>
          <p:cNvSpPr>
            <a:spLocks noGrp="1"/>
          </p:cNvSpPr>
          <p:nvPr>
            <p:ph idx="1"/>
          </p:nvPr>
        </p:nvSpPr>
        <p:spPr>
          <a:xfrm>
            <a:off x="361245" y="1327572"/>
            <a:ext cx="11462215" cy="49567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rot="18900000">
            <a:off x="11756495" y="6417575"/>
            <a:ext cx="365760" cy="365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AutoShape 148"/>
          <p:cNvSpPr>
            <a:spLocks noChangeAspect="1" noChangeArrowheads="1" noTextEdit="1"/>
          </p:cNvSpPr>
          <p:nvPr/>
        </p:nvSpPr>
        <p:spPr bwMode="auto">
          <a:xfrm>
            <a:off x="7670103" y="3313124"/>
            <a:ext cx="3667491" cy="3694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nvGrpSpPr>
          <p:cNvPr id="27" name="Group 26"/>
          <p:cNvGrpSpPr/>
          <p:nvPr userDrawn="1"/>
        </p:nvGrpSpPr>
        <p:grpSpPr>
          <a:xfrm>
            <a:off x="11837225" y="6498471"/>
            <a:ext cx="197399" cy="210656"/>
            <a:chOff x="8540103" y="4567881"/>
            <a:chExt cx="453920" cy="484406"/>
          </a:xfrm>
          <a:solidFill>
            <a:srgbClr val="241C4D"/>
          </a:solidFill>
        </p:grpSpPr>
        <p:sp>
          <p:nvSpPr>
            <p:cNvPr id="28" name="Freeform 150"/>
            <p:cNvSpPr>
              <a:spLocks/>
            </p:cNvSpPr>
            <p:nvPr userDrawn="1"/>
          </p:nvSpPr>
          <p:spPr bwMode="auto">
            <a:xfrm>
              <a:off x="8540103" y="4567881"/>
              <a:ext cx="453920" cy="389557"/>
            </a:xfrm>
            <a:custGeom>
              <a:avLst/>
              <a:gdLst>
                <a:gd name="T0" fmla="*/ 0 w 134"/>
                <a:gd name="T1" fmla="*/ 0 h 115"/>
                <a:gd name="T2" fmla="*/ 0 w 134"/>
                <a:gd name="T3" fmla="*/ 115 h 115"/>
                <a:gd name="T4" fmla="*/ 29 w 134"/>
                <a:gd name="T5" fmla="*/ 86 h 115"/>
                <a:gd name="T6" fmla="*/ 29 w 134"/>
                <a:gd name="T7" fmla="*/ 29 h 115"/>
                <a:gd name="T8" fmla="*/ 134 w 134"/>
                <a:gd name="T9" fmla="*/ 29 h 115"/>
                <a:gd name="T10" fmla="*/ 134 w 134"/>
                <a:gd name="T11" fmla="*/ 0 h 115"/>
                <a:gd name="T12" fmla="*/ 0 w 134"/>
                <a:gd name="T13" fmla="*/ 0 h 115"/>
                <a:gd name="T14" fmla="*/ 0 w 134"/>
                <a:gd name="T15" fmla="*/ 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5">
                  <a:moveTo>
                    <a:pt x="0" y="0"/>
                  </a:moveTo>
                  <a:lnTo>
                    <a:pt x="0" y="115"/>
                  </a:lnTo>
                  <a:lnTo>
                    <a:pt x="29" y="86"/>
                  </a:lnTo>
                  <a:lnTo>
                    <a:pt x="29" y="29"/>
                  </a:lnTo>
                  <a:lnTo>
                    <a:pt x="134" y="29"/>
                  </a:lnTo>
                  <a:lnTo>
                    <a:pt x="134"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 name="Freeform 151"/>
            <p:cNvSpPr>
              <a:spLocks/>
            </p:cNvSpPr>
            <p:nvPr userDrawn="1"/>
          </p:nvSpPr>
          <p:spPr bwMode="auto">
            <a:xfrm>
              <a:off x="8736576" y="4764354"/>
              <a:ext cx="193085" cy="94849"/>
            </a:xfrm>
            <a:custGeom>
              <a:avLst/>
              <a:gdLst>
                <a:gd name="T0" fmla="*/ 0 w 57"/>
                <a:gd name="T1" fmla="*/ 28 h 28"/>
                <a:gd name="T2" fmla="*/ 57 w 57"/>
                <a:gd name="T3" fmla="*/ 28 h 28"/>
                <a:gd name="T4" fmla="*/ 57 w 57"/>
                <a:gd name="T5" fmla="*/ 0 h 28"/>
                <a:gd name="T6" fmla="*/ 0 w 57"/>
                <a:gd name="T7" fmla="*/ 0 h 28"/>
                <a:gd name="T8" fmla="*/ 0 w 57"/>
                <a:gd name="T9" fmla="*/ 28 h 28"/>
                <a:gd name="T10" fmla="*/ 0 w 57"/>
                <a:gd name="T11" fmla="*/ 28 h 28"/>
              </a:gdLst>
              <a:ahLst/>
              <a:cxnLst>
                <a:cxn ang="0">
                  <a:pos x="T0" y="T1"/>
                </a:cxn>
                <a:cxn ang="0">
                  <a:pos x="T2" y="T3"/>
                </a:cxn>
                <a:cxn ang="0">
                  <a:pos x="T4" y="T5"/>
                </a:cxn>
                <a:cxn ang="0">
                  <a:pos x="T6" y="T7"/>
                </a:cxn>
                <a:cxn ang="0">
                  <a:pos x="T8" y="T9"/>
                </a:cxn>
                <a:cxn ang="0">
                  <a:pos x="T10" y="T11"/>
                </a:cxn>
              </a:cxnLst>
              <a:rect l="0" t="0" r="r" b="b"/>
              <a:pathLst>
                <a:path w="57" h="28">
                  <a:moveTo>
                    <a:pt x="0" y="28"/>
                  </a:moveTo>
                  <a:lnTo>
                    <a:pt x="57" y="28"/>
                  </a:lnTo>
                  <a:lnTo>
                    <a:pt x="57" y="0"/>
                  </a:lnTo>
                  <a:lnTo>
                    <a:pt x="0" y="0"/>
                  </a:lnTo>
                  <a:lnTo>
                    <a:pt x="0" y="28"/>
                  </a:lnTo>
                  <a:lnTo>
                    <a:pt x="0"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 name="Freeform 152"/>
            <p:cNvSpPr>
              <a:spLocks/>
            </p:cNvSpPr>
            <p:nvPr userDrawn="1"/>
          </p:nvSpPr>
          <p:spPr bwMode="auto">
            <a:xfrm>
              <a:off x="8540103" y="4957438"/>
              <a:ext cx="453920" cy="94849"/>
            </a:xfrm>
            <a:custGeom>
              <a:avLst/>
              <a:gdLst>
                <a:gd name="T0" fmla="*/ 0 w 134"/>
                <a:gd name="T1" fmla="*/ 0 h 28"/>
                <a:gd name="T2" fmla="*/ 29 w 134"/>
                <a:gd name="T3" fmla="*/ 28 h 28"/>
                <a:gd name="T4" fmla="*/ 134 w 134"/>
                <a:gd name="T5" fmla="*/ 28 h 28"/>
                <a:gd name="T6" fmla="*/ 134 w 134"/>
                <a:gd name="T7" fmla="*/ 0 h 28"/>
                <a:gd name="T8" fmla="*/ 0 w 134"/>
                <a:gd name="T9" fmla="*/ 0 h 28"/>
                <a:gd name="T10" fmla="*/ 0 w 134"/>
                <a:gd name="T11" fmla="*/ 0 h 28"/>
              </a:gdLst>
              <a:ahLst/>
              <a:cxnLst>
                <a:cxn ang="0">
                  <a:pos x="T0" y="T1"/>
                </a:cxn>
                <a:cxn ang="0">
                  <a:pos x="T2" y="T3"/>
                </a:cxn>
                <a:cxn ang="0">
                  <a:pos x="T4" y="T5"/>
                </a:cxn>
                <a:cxn ang="0">
                  <a:pos x="T6" y="T7"/>
                </a:cxn>
                <a:cxn ang="0">
                  <a:pos x="T8" y="T9"/>
                </a:cxn>
                <a:cxn ang="0">
                  <a:pos x="T10" y="T11"/>
                </a:cxn>
              </a:cxnLst>
              <a:rect l="0" t="0" r="r" b="b"/>
              <a:pathLst>
                <a:path w="134" h="28">
                  <a:moveTo>
                    <a:pt x="0" y="0"/>
                  </a:moveTo>
                  <a:lnTo>
                    <a:pt x="29" y="28"/>
                  </a:lnTo>
                  <a:lnTo>
                    <a:pt x="134" y="28"/>
                  </a:lnTo>
                  <a:lnTo>
                    <a:pt x="134"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228752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1037008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69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extLst>
      <p:ext uri="{BB962C8B-B14F-4D97-AF65-F5344CB8AC3E}">
        <p14:creationId xmlns:p14="http://schemas.microsoft.com/office/powerpoint/2010/main" val="778975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extLst>
      <p:ext uri="{BB962C8B-B14F-4D97-AF65-F5344CB8AC3E}">
        <p14:creationId xmlns:p14="http://schemas.microsoft.com/office/powerpoint/2010/main" val="575621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334565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45551" y="0"/>
            <a:ext cx="2783416" cy="64516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95300" y="0"/>
            <a:ext cx="8147051" cy="64516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643608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495301" y="0"/>
            <a:ext cx="9006417" cy="762000"/>
          </a:xfrm>
        </p:spPr>
        <p:txBody>
          <a:bodyPr/>
          <a:lstStyle/>
          <a:p>
            <a:r>
              <a:rPr lang="pt-BR"/>
              <a:t>Clique para editar o estilo do título mestre</a:t>
            </a:r>
          </a:p>
        </p:txBody>
      </p:sp>
      <p:sp>
        <p:nvSpPr>
          <p:cNvPr id="3" name="Espaço Reservado para Tabela 2"/>
          <p:cNvSpPr>
            <a:spLocks noGrp="1"/>
          </p:cNvSpPr>
          <p:nvPr>
            <p:ph type="tbl" idx="1"/>
          </p:nvPr>
        </p:nvSpPr>
        <p:spPr>
          <a:xfrm>
            <a:off x="717551" y="1004888"/>
            <a:ext cx="10911416" cy="5446712"/>
          </a:xfrm>
        </p:spPr>
        <p:txBody>
          <a:bodyPr/>
          <a:lstStyle/>
          <a:p>
            <a:pPr lvl="0"/>
            <a:endParaRPr lang="pt-BR" noProof="0"/>
          </a:p>
        </p:txBody>
      </p:sp>
    </p:spTree>
    <p:extLst>
      <p:ext uri="{BB962C8B-B14F-4D97-AF65-F5344CB8AC3E}">
        <p14:creationId xmlns:p14="http://schemas.microsoft.com/office/powerpoint/2010/main" val="31503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241C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
          <p:cNvSpPr>
            <a:spLocks noGrp="1"/>
          </p:cNvSpPr>
          <p:nvPr>
            <p:ph type="title"/>
          </p:nvPr>
        </p:nvSpPr>
        <p:spPr>
          <a:xfrm>
            <a:off x="361244" y="136448"/>
            <a:ext cx="11462216" cy="1007725"/>
          </a:xfrm>
        </p:spPr>
        <p:txBody>
          <a:bodyPr>
            <a:normAutofit/>
          </a:bodyPr>
          <a:lstStyle>
            <a:lvl1pPr>
              <a:defRPr sz="4800">
                <a:solidFill>
                  <a:schemeClr val="bg1"/>
                </a:solidFill>
              </a:defRPr>
            </a:lvl1pPr>
          </a:lstStyle>
          <a:p>
            <a:r>
              <a:rPr lang="en-US" dirty="0"/>
              <a:t>Click to edit Master title style</a:t>
            </a:r>
          </a:p>
        </p:txBody>
      </p:sp>
      <p:cxnSp>
        <p:nvCxnSpPr>
          <p:cNvPr id="18" name="Straight Connector 17"/>
          <p:cNvCxnSpPr/>
          <p:nvPr userDrawn="1"/>
        </p:nvCxnSpPr>
        <p:spPr>
          <a:xfrm>
            <a:off x="-13547" y="1056639"/>
            <a:ext cx="12205547"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sz="quarter" idx="11"/>
          </p:nvPr>
        </p:nvSpPr>
        <p:spPr>
          <a:xfrm>
            <a:off x="361244" y="1764286"/>
            <a:ext cx="5423009" cy="4223767"/>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5"/>
          <p:cNvSpPr>
            <a:spLocks noGrp="1"/>
          </p:cNvSpPr>
          <p:nvPr>
            <p:ph sz="quarter" idx="12"/>
          </p:nvPr>
        </p:nvSpPr>
        <p:spPr>
          <a:xfrm>
            <a:off x="6400452" y="1764286"/>
            <a:ext cx="5423009" cy="4223767"/>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286212" y="6477345"/>
            <a:ext cx="4104883" cy="215444"/>
          </a:xfrm>
          <a:prstGeom prst="rect">
            <a:avLst/>
          </a:prstGeom>
        </p:spPr>
        <p:txBody>
          <a:bodyPr wrap="square">
            <a:spAutoFit/>
          </a:bodyPr>
          <a:lstStyle/>
          <a:p>
            <a:pPr algn="l"/>
            <a:r>
              <a:rPr lang="en-US" sz="800" dirty="0">
                <a:solidFill>
                  <a:schemeClr val="bg1"/>
                </a:solidFill>
              </a:rPr>
              <a:t>©2017 Extreme Networks, Inc.  All rights reserved</a:t>
            </a:r>
          </a:p>
        </p:txBody>
      </p:sp>
      <p:cxnSp>
        <p:nvCxnSpPr>
          <p:cNvPr id="23" name="Straight Connector 22"/>
          <p:cNvCxnSpPr/>
          <p:nvPr userDrawn="1"/>
        </p:nvCxnSpPr>
        <p:spPr>
          <a:xfrm flipH="1">
            <a:off x="2738696" y="6602044"/>
            <a:ext cx="9453304" cy="0"/>
          </a:xfrm>
          <a:prstGeom prst="line">
            <a:avLst/>
          </a:prstGeom>
          <a:ln w="19050">
            <a:gradFill flip="none" rotWithShape="1">
              <a:gsLst>
                <a:gs pos="0">
                  <a:srgbClr val="400099">
                    <a:alpha val="0"/>
                  </a:srgbClr>
                </a:gs>
                <a:gs pos="100000">
                  <a:schemeClr val="bg1"/>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userDrawn="1"/>
        </p:nvSpPr>
        <p:spPr>
          <a:xfrm rot="18900000">
            <a:off x="11756495" y="6417575"/>
            <a:ext cx="365760" cy="365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5" name="Group 24"/>
          <p:cNvGrpSpPr/>
          <p:nvPr userDrawn="1"/>
        </p:nvGrpSpPr>
        <p:grpSpPr>
          <a:xfrm>
            <a:off x="11837225" y="6498471"/>
            <a:ext cx="197399" cy="210656"/>
            <a:chOff x="8540103" y="4567881"/>
            <a:chExt cx="453920" cy="484406"/>
          </a:xfrm>
          <a:solidFill>
            <a:srgbClr val="241C4D"/>
          </a:solidFill>
        </p:grpSpPr>
        <p:sp>
          <p:nvSpPr>
            <p:cNvPr id="26" name="Freeform 150"/>
            <p:cNvSpPr>
              <a:spLocks/>
            </p:cNvSpPr>
            <p:nvPr userDrawn="1"/>
          </p:nvSpPr>
          <p:spPr bwMode="auto">
            <a:xfrm>
              <a:off x="8540103" y="4567881"/>
              <a:ext cx="453920" cy="389557"/>
            </a:xfrm>
            <a:custGeom>
              <a:avLst/>
              <a:gdLst>
                <a:gd name="T0" fmla="*/ 0 w 134"/>
                <a:gd name="T1" fmla="*/ 0 h 115"/>
                <a:gd name="T2" fmla="*/ 0 w 134"/>
                <a:gd name="T3" fmla="*/ 115 h 115"/>
                <a:gd name="T4" fmla="*/ 29 w 134"/>
                <a:gd name="T5" fmla="*/ 86 h 115"/>
                <a:gd name="T6" fmla="*/ 29 w 134"/>
                <a:gd name="T7" fmla="*/ 29 h 115"/>
                <a:gd name="T8" fmla="*/ 134 w 134"/>
                <a:gd name="T9" fmla="*/ 29 h 115"/>
                <a:gd name="T10" fmla="*/ 134 w 134"/>
                <a:gd name="T11" fmla="*/ 0 h 115"/>
                <a:gd name="T12" fmla="*/ 0 w 134"/>
                <a:gd name="T13" fmla="*/ 0 h 115"/>
                <a:gd name="T14" fmla="*/ 0 w 134"/>
                <a:gd name="T15" fmla="*/ 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5">
                  <a:moveTo>
                    <a:pt x="0" y="0"/>
                  </a:moveTo>
                  <a:lnTo>
                    <a:pt x="0" y="115"/>
                  </a:lnTo>
                  <a:lnTo>
                    <a:pt x="29" y="86"/>
                  </a:lnTo>
                  <a:lnTo>
                    <a:pt x="29" y="29"/>
                  </a:lnTo>
                  <a:lnTo>
                    <a:pt x="134" y="29"/>
                  </a:lnTo>
                  <a:lnTo>
                    <a:pt x="134"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7" name="Freeform 151"/>
            <p:cNvSpPr>
              <a:spLocks/>
            </p:cNvSpPr>
            <p:nvPr userDrawn="1"/>
          </p:nvSpPr>
          <p:spPr bwMode="auto">
            <a:xfrm>
              <a:off x="8736576" y="4764354"/>
              <a:ext cx="193085" cy="94849"/>
            </a:xfrm>
            <a:custGeom>
              <a:avLst/>
              <a:gdLst>
                <a:gd name="T0" fmla="*/ 0 w 57"/>
                <a:gd name="T1" fmla="*/ 28 h 28"/>
                <a:gd name="T2" fmla="*/ 57 w 57"/>
                <a:gd name="T3" fmla="*/ 28 h 28"/>
                <a:gd name="T4" fmla="*/ 57 w 57"/>
                <a:gd name="T5" fmla="*/ 0 h 28"/>
                <a:gd name="T6" fmla="*/ 0 w 57"/>
                <a:gd name="T7" fmla="*/ 0 h 28"/>
                <a:gd name="T8" fmla="*/ 0 w 57"/>
                <a:gd name="T9" fmla="*/ 28 h 28"/>
                <a:gd name="T10" fmla="*/ 0 w 57"/>
                <a:gd name="T11" fmla="*/ 28 h 28"/>
              </a:gdLst>
              <a:ahLst/>
              <a:cxnLst>
                <a:cxn ang="0">
                  <a:pos x="T0" y="T1"/>
                </a:cxn>
                <a:cxn ang="0">
                  <a:pos x="T2" y="T3"/>
                </a:cxn>
                <a:cxn ang="0">
                  <a:pos x="T4" y="T5"/>
                </a:cxn>
                <a:cxn ang="0">
                  <a:pos x="T6" y="T7"/>
                </a:cxn>
                <a:cxn ang="0">
                  <a:pos x="T8" y="T9"/>
                </a:cxn>
                <a:cxn ang="0">
                  <a:pos x="T10" y="T11"/>
                </a:cxn>
              </a:cxnLst>
              <a:rect l="0" t="0" r="r" b="b"/>
              <a:pathLst>
                <a:path w="57" h="28">
                  <a:moveTo>
                    <a:pt x="0" y="28"/>
                  </a:moveTo>
                  <a:lnTo>
                    <a:pt x="57" y="28"/>
                  </a:lnTo>
                  <a:lnTo>
                    <a:pt x="57" y="0"/>
                  </a:lnTo>
                  <a:lnTo>
                    <a:pt x="0" y="0"/>
                  </a:lnTo>
                  <a:lnTo>
                    <a:pt x="0" y="28"/>
                  </a:lnTo>
                  <a:lnTo>
                    <a:pt x="0"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8" name="Freeform 152"/>
            <p:cNvSpPr>
              <a:spLocks/>
            </p:cNvSpPr>
            <p:nvPr userDrawn="1"/>
          </p:nvSpPr>
          <p:spPr bwMode="auto">
            <a:xfrm>
              <a:off x="8540103" y="4957438"/>
              <a:ext cx="453920" cy="94849"/>
            </a:xfrm>
            <a:custGeom>
              <a:avLst/>
              <a:gdLst>
                <a:gd name="T0" fmla="*/ 0 w 134"/>
                <a:gd name="T1" fmla="*/ 0 h 28"/>
                <a:gd name="T2" fmla="*/ 29 w 134"/>
                <a:gd name="T3" fmla="*/ 28 h 28"/>
                <a:gd name="T4" fmla="*/ 134 w 134"/>
                <a:gd name="T5" fmla="*/ 28 h 28"/>
                <a:gd name="T6" fmla="*/ 134 w 134"/>
                <a:gd name="T7" fmla="*/ 0 h 28"/>
                <a:gd name="T8" fmla="*/ 0 w 134"/>
                <a:gd name="T9" fmla="*/ 0 h 28"/>
                <a:gd name="T10" fmla="*/ 0 w 134"/>
                <a:gd name="T11" fmla="*/ 0 h 28"/>
              </a:gdLst>
              <a:ahLst/>
              <a:cxnLst>
                <a:cxn ang="0">
                  <a:pos x="T0" y="T1"/>
                </a:cxn>
                <a:cxn ang="0">
                  <a:pos x="T2" y="T3"/>
                </a:cxn>
                <a:cxn ang="0">
                  <a:pos x="T4" y="T5"/>
                </a:cxn>
                <a:cxn ang="0">
                  <a:pos x="T6" y="T7"/>
                </a:cxn>
                <a:cxn ang="0">
                  <a:pos x="T8" y="T9"/>
                </a:cxn>
                <a:cxn ang="0">
                  <a:pos x="T10" y="T11"/>
                </a:cxn>
              </a:cxnLst>
              <a:rect l="0" t="0" r="r" b="b"/>
              <a:pathLst>
                <a:path w="134" h="28">
                  <a:moveTo>
                    <a:pt x="0" y="0"/>
                  </a:moveTo>
                  <a:lnTo>
                    <a:pt x="29" y="28"/>
                  </a:lnTo>
                  <a:lnTo>
                    <a:pt x="134" y="28"/>
                  </a:lnTo>
                  <a:lnTo>
                    <a:pt x="134" y="0"/>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19362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241C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Box 2"/>
          <p:cNvSpPr txBox="1"/>
          <p:nvPr/>
        </p:nvSpPr>
        <p:spPr>
          <a:xfrm>
            <a:off x="4024278" y="5331978"/>
            <a:ext cx="4143445" cy="379656"/>
          </a:xfrm>
          <a:prstGeom prst="rect">
            <a:avLst/>
          </a:prstGeom>
          <a:noFill/>
        </p:spPr>
        <p:txBody>
          <a:bodyPr wrap="square" rtlCol="0">
            <a:spAutoFit/>
          </a:bodyPr>
          <a:lstStyle/>
          <a:p>
            <a:pPr algn="ctr"/>
            <a:r>
              <a:rPr lang="en-US" sz="1867" b="1" dirty="0">
                <a:solidFill>
                  <a:schemeClr val="bg1"/>
                </a:solidFill>
              </a:rPr>
              <a:t>WWW.EXTREMENETWORKS.COM</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9993" y="2159779"/>
            <a:ext cx="6612695" cy="2056547"/>
          </a:xfrm>
          <a:prstGeom prst="rect">
            <a:avLst/>
          </a:prstGeom>
        </p:spPr>
      </p:pic>
    </p:spTree>
    <p:extLst>
      <p:ext uri="{BB962C8B-B14F-4D97-AF65-F5344CB8AC3E}">
        <p14:creationId xmlns:p14="http://schemas.microsoft.com/office/powerpoint/2010/main" val="317591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o Side Image">
    <p:spTree>
      <p:nvGrpSpPr>
        <p:cNvPr id="1" name=""/>
        <p:cNvGrpSpPr/>
        <p:nvPr/>
      </p:nvGrpSpPr>
      <p:grpSpPr>
        <a:xfrm>
          <a:off x="0" y="0"/>
          <a:ext cx="0" cy="0"/>
          <a:chOff x="0" y="0"/>
          <a:chExt cx="0" cy="0"/>
        </a:xfrm>
      </p:grpSpPr>
      <p:sp>
        <p:nvSpPr>
          <p:cNvPr id="2" name="Title 1"/>
          <p:cNvSpPr>
            <a:spLocks noGrp="1"/>
          </p:cNvSpPr>
          <p:nvPr>
            <p:ph type="title"/>
          </p:nvPr>
        </p:nvSpPr>
        <p:spPr>
          <a:xfrm>
            <a:off x="421681" y="1"/>
            <a:ext cx="11401780" cy="100772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21679" y="1007727"/>
            <a:ext cx="11401780" cy="527660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1" y="6469378"/>
            <a:ext cx="376767" cy="245397"/>
          </a:xfrm>
          <a:prstGeom prst="rect">
            <a:avLst/>
          </a:prstGeom>
        </p:spPr>
        <p:txBody>
          <a:bodyPr vert="horz" lIns="91440" tIns="45720" rIns="91440" bIns="45720" rtlCol="0" anchor="ctr"/>
          <a:lstStyle>
            <a:lvl1pPr algn="l">
              <a:defRPr sz="800">
                <a:solidFill>
                  <a:schemeClr val="tx1">
                    <a:lumMod val="50000"/>
                    <a:lumOff val="50000"/>
                  </a:schemeClr>
                </a:solidFill>
              </a:defRPr>
            </a:lvl1pPr>
          </a:lstStyle>
          <a:p>
            <a:fld id="{09062C97-02CD-6342-89E4-06145899211B}" type="slidenum">
              <a:rPr lang="en-US" smtClean="0"/>
              <a:pPr/>
              <a:t>‹nº›</a:t>
            </a:fld>
            <a:endParaRPr lang="en-US" dirty="0"/>
          </a:p>
        </p:txBody>
      </p:sp>
    </p:spTree>
    <p:extLst>
      <p:ext uri="{BB962C8B-B14F-4D97-AF65-F5344CB8AC3E}">
        <p14:creationId xmlns:p14="http://schemas.microsoft.com/office/powerpoint/2010/main" val="422476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
    <p:spTree>
      <p:nvGrpSpPr>
        <p:cNvPr id="1" name=""/>
        <p:cNvGrpSpPr/>
        <p:nvPr/>
      </p:nvGrpSpPr>
      <p:grpSpPr>
        <a:xfrm>
          <a:off x="0" y="0"/>
          <a:ext cx="0" cy="0"/>
          <a:chOff x="0" y="0"/>
          <a:chExt cx="0" cy="0"/>
        </a:xfrm>
      </p:grpSpPr>
      <p:sp>
        <p:nvSpPr>
          <p:cNvPr id="2" name="Title 1"/>
          <p:cNvSpPr>
            <a:spLocks noGrp="1"/>
          </p:cNvSpPr>
          <p:nvPr>
            <p:ph type="title"/>
          </p:nvPr>
        </p:nvSpPr>
        <p:spPr>
          <a:xfrm>
            <a:off x="419101" y="1"/>
            <a:ext cx="11401780" cy="100772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19101" y="1269999"/>
            <a:ext cx="11401780" cy="501433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1" y="6469378"/>
            <a:ext cx="376767" cy="245397"/>
          </a:xfrm>
          <a:prstGeom prst="rect">
            <a:avLst/>
          </a:prstGeom>
        </p:spPr>
        <p:txBody>
          <a:bodyPr vert="horz" lIns="91440" tIns="45720" rIns="91440" bIns="45720" rtlCol="0" anchor="ctr"/>
          <a:lstStyle>
            <a:lvl1pPr algn="l">
              <a:defRPr sz="800">
                <a:solidFill>
                  <a:schemeClr val="tx1">
                    <a:lumMod val="50000"/>
                    <a:lumOff val="50000"/>
                  </a:schemeClr>
                </a:solidFill>
              </a:defRPr>
            </a:lvl1pPr>
          </a:lstStyle>
          <a:p>
            <a:fld id="{09062C97-02CD-6342-89E4-06145899211B}" type="slidenum">
              <a:rPr lang="en-US" smtClean="0"/>
              <a:pPr/>
              <a:t>‹nº›</a:t>
            </a:fld>
            <a:endParaRPr lang="en-US" dirty="0"/>
          </a:p>
        </p:txBody>
      </p:sp>
      <p:sp>
        <p:nvSpPr>
          <p:cNvPr id="5" name="Text Placeholder 9">
            <a:extLst>
              <a:ext uri="{FF2B5EF4-FFF2-40B4-BE49-F238E27FC236}">
                <a16:creationId xmlns:a16="http://schemas.microsoft.com/office/drawing/2014/main" id="{5D0362EC-B0E3-3D43-BA2B-28F97D6DC946}"/>
              </a:ext>
            </a:extLst>
          </p:cNvPr>
          <p:cNvSpPr>
            <a:spLocks noGrp="1"/>
          </p:cNvSpPr>
          <p:nvPr>
            <p:ph type="body" sz="quarter" idx="11"/>
          </p:nvPr>
        </p:nvSpPr>
        <p:spPr>
          <a:xfrm>
            <a:off x="419101" y="747412"/>
            <a:ext cx="11408833" cy="405977"/>
          </a:xfrm>
          <a:prstGeom prst="rect">
            <a:avLst/>
          </a:prstGeom>
        </p:spPr>
        <p:txBody>
          <a:bodyPr>
            <a:noAutofit/>
          </a:bodyPr>
          <a:lstStyle>
            <a:lvl1pPr marL="0" indent="0">
              <a:buNone/>
              <a:defRPr sz="2000"/>
            </a:lvl1pPr>
          </a:lstStyle>
          <a:p>
            <a:pPr lvl="0"/>
            <a:r>
              <a:rPr lang="en-US"/>
              <a:t>Edit Master text styles</a:t>
            </a:r>
          </a:p>
        </p:txBody>
      </p:sp>
    </p:spTree>
    <p:extLst>
      <p:ext uri="{BB962C8B-B14F-4D97-AF65-F5344CB8AC3E}">
        <p14:creationId xmlns:p14="http://schemas.microsoft.com/office/powerpoint/2010/main" val="168169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3" name="TextBox 2"/>
          <p:cNvSpPr txBox="1"/>
          <p:nvPr userDrawn="1"/>
        </p:nvSpPr>
        <p:spPr>
          <a:xfrm>
            <a:off x="4024279" y="5840759"/>
            <a:ext cx="4143445" cy="338554"/>
          </a:xfrm>
          <a:prstGeom prst="rect">
            <a:avLst/>
          </a:prstGeom>
          <a:noFill/>
        </p:spPr>
        <p:txBody>
          <a:bodyPr wrap="square" rtlCol="0">
            <a:spAutoFit/>
          </a:bodyPr>
          <a:lstStyle/>
          <a:p>
            <a:pPr algn="ctr"/>
            <a:r>
              <a:rPr lang="en-US" sz="1600" b="1" dirty="0">
                <a:solidFill>
                  <a:schemeClr val="bg1"/>
                </a:solidFill>
              </a:rPr>
              <a:t>WWW.EXTREMENETWORKS.COM</a:t>
            </a:r>
          </a:p>
        </p:txBody>
      </p:sp>
      <p:sp>
        <p:nvSpPr>
          <p:cNvPr id="8" name="Rectangle 7"/>
          <p:cNvSpPr/>
          <p:nvPr userDrawn="1"/>
        </p:nvSpPr>
        <p:spPr>
          <a:xfrm>
            <a:off x="338696" y="6497874"/>
            <a:ext cx="2519369" cy="178157"/>
          </a:xfrm>
          <a:prstGeom prst="rect">
            <a:avLst/>
          </a:prstGeom>
          <a:solidFill>
            <a:srgbClr val="2E16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D2C4B62B-7549-AE43-8529-FD898D1C18A8}"/>
              </a:ext>
            </a:extLst>
          </p:cNvPr>
          <p:cNvPicPr>
            <a:picLocks noChangeAspect="1"/>
          </p:cNvPicPr>
          <p:nvPr userDrawn="1"/>
        </p:nvPicPr>
        <p:blipFill>
          <a:blip r:embed="rId2"/>
          <a:stretch>
            <a:fillRect/>
          </a:stretch>
        </p:blipFill>
        <p:spPr>
          <a:xfrm>
            <a:off x="3222173" y="2566850"/>
            <a:ext cx="6078583" cy="1519647"/>
          </a:xfrm>
          <a:prstGeom prst="rect">
            <a:avLst/>
          </a:prstGeom>
        </p:spPr>
      </p:pic>
    </p:spTree>
    <p:extLst>
      <p:ext uri="{BB962C8B-B14F-4D97-AF65-F5344CB8AC3E}">
        <p14:creationId xmlns:p14="http://schemas.microsoft.com/office/powerpoint/2010/main" val="371024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9" name="Rectangle 18"/>
          <p:cNvSpPr/>
          <p:nvPr userDrawn="1"/>
        </p:nvSpPr>
        <p:spPr>
          <a:xfrm>
            <a:off x="0" y="0"/>
            <a:ext cx="12192000" cy="6858000"/>
          </a:xfrm>
          <a:prstGeom prst="rect">
            <a:avLst/>
          </a:prstGeom>
          <a:solidFill>
            <a:srgbClr val="2E16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286212" y="6477345"/>
            <a:ext cx="4104883" cy="215444"/>
          </a:xfrm>
          <a:prstGeom prst="rect">
            <a:avLst/>
          </a:prstGeom>
        </p:spPr>
        <p:txBody>
          <a:bodyPr wrap="square">
            <a:spAutoFit/>
          </a:bodyPr>
          <a:lstStyle/>
          <a:p>
            <a:pPr algn="l"/>
            <a:r>
              <a:rPr lang="en-US" sz="800" dirty="0">
                <a:solidFill>
                  <a:schemeClr val="bg1"/>
                </a:solidFill>
              </a:rPr>
              <a:t>©2018 Extreme Networks, Inc.  All rights reserved</a:t>
            </a:r>
          </a:p>
        </p:txBody>
      </p:sp>
      <p:cxnSp>
        <p:nvCxnSpPr>
          <p:cNvPr id="8" name="Straight Connector 7"/>
          <p:cNvCxnSpPr/>
          <p:nvPr userDrawn="1"/>
        </p:nvCxnSpPr>
        <p:spPr>
          <a:xfrm flipH="1">
            <a:off x="2738696" y="6602044"/>
            <a:ext cx="9453304" cy="0"/>
          </a:xfrm>
          <a:prstGeom prst="line">
            <a:avLst/>
          </a:prstGeom>
          <a:ln w="19050">
            <a:gradFill flip="none" rotWithShape="1">
              <a:gsLst>
                <a:gs pos="0">
                  <a:srgbClr val="400099">
                    <a:alpha val="0"/>
                  </a:srgbClr>
                </a:gs>
                <a:gs pos="100000">
                  <a:schemeClr val="bg1"/>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361244" y="136448"/>
            <a:ext cx="11462216" cy="1007725"/>
          </a:xfrm>
        </p:spPr>
        <p:txBody>
          <a:bodyPr>
            <a:normAutofit/>
          </a:bodyPr>
          <a:lstStyle>
            <a:lvl1pPr>
              <a:defRPr sz="4800">
                <a:solidFill>
                  <a:schemeClr val="bg1"/>
                </a:solidFill>
              </a:defRPr>
            </a:lvl1pPr>
          </a:lstStyle>
          <a:p>
            <a:r>
              <a:rPr lang="en-US" dirty="0"/>
              <a:t>Click to edit Master title style</a:t>
            </a:r>
          </a:p>
        </p:txBody>
      </p:sp>
      <p:sp>
        <p:nvSpPr>
          <p:cNvPr id="12" name="Content Placeholder 2"/>
          <p:cNvSpPr>
            <a:spLocks noGrp="1"/>
          </p:cNvSpPr>
          <p:nvPr>
            <p:ph idx="1"/>
          </p:nvPr>
        </p:nvSpPr>
        <p:spPr>
          <a:xfrm>
            <a:off x="361245" y="1327572"/>
            <a:ext cx="11462215" cy="49567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rot="18900000">
            <a:off x="11756495" y="6417575"/>
            <a:ext cx="365760" cy="365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AutoShape 148"/>
          <p:cNvSpPr>
            <a:spLocks noChangeAspect="1" noChangeArrowheads="1" noTextEdit="1"/>
          </p:cNvSpPr>
          <p:nvPr/>
        </p:nvSpPr>
        <p:spPr bwMode="auto">
          <a:xfrm>
            <a:off x="7670103" y="3313124"/>
            <a:ext cx="3667491" cy="3694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nvGrpSpPr>
          <p:cNvPr id="27" name="Group 26"/>
          <p:cNvGrpSpPr/>
          <p:nvPr userDrawn="1"/>
        </p:nvGrpSpPr>
        <p:grpSpPr>
          <a:xfrm>
            <a:off x="11837225" y="6498471"/>
            <a:ext cx="197399" cy="210656"/>
            <a:chOff x="8540103" y="4567881"/>
            <a:chExt cx="453920" cy="484406"/>
          </a:xfrm>
          <a:solidFill>
            <a:srgbClr val="241C4D"/>
          </a:solidFill>
        </p:grpSpPr>
        <p:sp>
          <p:nvSpPr>
            <p:cNvPr id="28" name="Freeform 150"/>
            <p:cNvSpPr>
              <a:spLocks/>
            </p:cNvSpPr>
            <p:nvPr userDrawn="1"/>
          </p:nvSpPr>
          <p:spPr bwMode="auto">
            <a:xfrm>
              <a:off x="8540103" y="4567881"/>
              <a:ext cx="453920" cy="389557"/>
            </a:xfrm>
            <a:custGeom>
              <a:avLst/>
              <a:gdLst>
                <a:gd name="T0" fmla="*/ 0 w 134"/>
                <a:gd name="T1" fmla="*/ 0 h 115"/>
                <a:gd name="T2" fmla="*/ 0 w 134"/>
                <a:gd name="T3" fmla="*/ 115 h 115"/>
                <a:gd name="T4" fmla="*/ 29 w 134"/>
                <a:gd name="T5" fmla="*/ 86 h 115"/>
                <a:gd name="T6" fmla="*/ 29 w 134"/>
                <a:gd name="T7" fmla="*/ 29 h 115"/>
                <a:gd name="T8" fmla="*/ 134 w 134"/>
                <a:gd name="T9" fmla="*/ 29 h 115"/>
                <a:gd name="T10" fmla="*/ 134 w 134"/>
                <a:gd name="T11" fmla="*/ 0 h 115"/>
                <a:gd name="T12" fmla="*/ 0 w 134"/>
                <a:gd name="T13" fmla="*/ 0 h 115"/>
                <a:gd name="T14" fmla="*/ 0 w 134"/>
                <a:gd name="T15" fmla="*/ 0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15">
                  <a:moveTo>
                    <a:pt x="0" y="0"/>
                  </a:moveTo>
                  <a:lnTo>
                    <a:pt x="0" y="115"/>
                  </a:lnTo>
                  <a:lnTo>
                    <a:pt x="29" y="86"/>
                  </a:lnTo>
                  <a:lnTo>
                    <a:pt x="29" y="29"/>
                  </a:lnTo>
                  <a:lnTo>
                    <a:pt x="134" y="29"/>
                  </a:lnTo>
                  <a:lnTo>
                    <a:pt x="134"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9" name="Freeform 151"/>
            <p:cNvSpPr>
              <a:spLocks/>
            </p:cNvSpPr>
            <p:nvPr userDrawn="1"/>
          </p:nvSpPr>
          <p:spPr bwMode="auto">
            <a:xfrm>
              <a:off x="8736576" y="4764354"/>
              <a:ext cx="193085" cy="94849"/>
            </a:xfrm>
            <a:custGeom>
              <a:avLst/>
              <a:gdLst>
                <a:gd name="T0" fmla="*/ 0 w 57"/>
                <a:gd name="T1" fmla="*/ 28 h 28"/>
                <a:gd name="T2" fmla="*/ 57 w 57"/>
                <a:gd name="T3" fmla="*/ 28 h 28"/>
                <a:gd name="T4" fmla="*/ 57 w 57"/>
                <a:gd name="T5" fmla="*/ 0 h 28"/>
                <a:gd name="T6" fmla="*/ 0 w 57"/>
                <a:gd name="T7" fmla="*/ 0 h 28"/>
                <a:gd name="T8" fmla="*/ 0 w 57"/>
                <a:gd name="T9" fmla="*/ 28 h 28"/>
                <a:gd name="T10" fmla="*/ 0 w 57"/>
                <a:gd name="T11" fmla="*/ 28 h 28"/>
              </a:gdLst>
              <a:ahLst/>
              <a:cxnLst>
                <a:cxn ang="0">
                  <a:pos x="T0" y="T1"/>
                </a:cxn>
                <a:cxn ang="0">
                  <a:pos x="T2" y="T3"/>
                </a:cxn>
                <a:cxn ang="0">
                  <a:pos x="T4" y="T5"/>
                </a:cxn>
                <a:cxn ang="0">
                  <a:pos x="T6" y="T7"/>
                </a:cxn>
                <a:cxn ang="0">
                  <a:pos x="T8" y="T9"/>
                </a:cxn>
                <a:cxn ang="0">
                  <a:pos x="T10" y="T11"/>
                </a:cxn>
              </a:cxnLst>
              <a:rect l="0" t="0" r="r" b="b"/>
              <a:pathLst>
                <a:path w="57" h="28">
                  <a:moveTo>
                    <a:pt x="0" y="28"/>
                  </a:moveTo>
                  <a:lnTo>
                    <a:pt x="57" y="28"/>
                  </a:lnTo>
                  <a:lnTo>
                    <a:pt x="57" y="0"/>
                  </a:lnTo>
                  <a:lnTo>
                    <a:pt x="0" y="0"/>
                  </a:lnTo>
                  <a:lnTo>
                    <a:pt x="0" y="28"/>
                  </a:lnTo>
                  <a:lnTo>
                    <a:pt x="0" y="2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 name="Freeform 152"/>
            <p:cNvSpPr>
              <a:spLocks/>
            </p:cNvSpPr>
            <p:nvPr userDrawn="1"/>
          </p:nvSpPr>
          <p:spPr bwMode="auto">
            <a:xfrm>
              <a:off x="8540103" y="4957438"/>
              <a:ext cx="453920" cy="94849"/>
            </a:xfrm>
            <a:custGeom>
              <a:avLst/>
              <a:gdLst>
                <a:gd name="T0" fmla="*/ 0 w 134"/>
                <a:gd name="T1" fmla="*/ 0 h 28"/>
                <a:gd name="T2" fmla="*/ 29 w 134"/>
                <a:gd name="T3" fmla="*/ 28 h 28"/>
                <a:gd name="T4" fmla="*/ 134 w 134"/>
                <a:gd name="T5" fmla="*/ 28 h 28"/>
                <a:gd name="T6" fmla="*/ 134 w 134"/>
                <a:gd name="T7" fmla="*/ 0 h 28"/>
                <a:gd name="T8" fmla="*/ 0 w 134"/>
                <a:gd name="T9" fmla="*/ 0 h 28"/>
                <a:gd name="T10" fmla="*/ 0 w 134"/>
                <a:gd name="T11" fmla="*/ 0 h 28"/>
              </a:gdLst>
              <a:ahLst/>
              <a:cxnLst>
                <a:cxn ang="0">
                  <a:pos x="T0" y="T1"/>
                </a:cxn>
                <a:cxn ang="0">
                  <a:pos x="T2" y="T3"/>
                </a:cxn>
                <a:cxn ang="0">
                  <a:pos x="T4" y="T5"/>
                </a:cxn>
                <a:cxn ang="0">
                  <a:pos x="T6" y="T7"/>
                </a:cxn>
                <a:cxn ang="0">
                  <a:pos x="T8" y="T9"/>
                </a:cxn>
                <a:cxn ang="0">
                  <a:pos x="T10" y="T11"/>
                </a:cxn>
              </a:cxnLst>
              <a:rect l="0" t="0" r="r" b="b"/>
              <a:pathLst>
                <a:path w="134" h="28">
                  <a:moveTo>
                    <a:pt x="0" y="0"/>
                  </a:moveTo>
                  <a:lnTo>
                    <a:pt x="29" y="28"/>
                  </a:lnTo>
                  <a:lnTo>
                    <a:pt x="134" y="28"/>
                  </a:lnTo>
                  <a:lnTo>
                    <a:pt x="134"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93037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Keystone">
    <p:spTree>
      <p:nvGrpSpPr>
        <p:cNvPr id="1" name=""/>
        <p:cNvGrpSpPr/>
        <p:nvPr/>
      </p:nvGrpSpPr>
      <p:grpSpPr>
        <a:xfrm>
          <a:off x="0" y="0"/>
          <a:ext cx="0" cy="0"/>
          <a:chOff x="0" y="0"/>
          <a:chExt cx="0" cy="0"/>
        </a:xfrm>
      </p:grpSpPr>
      <p:sp>
        <p:nvSpPr>
          <p:cNvPr id="2" name="Title 1"/>
          <p:cNvSpPr>
            <a:spLocks noGrp="1"/>
          </p:cNvSpPr>
          <p:nvPr>
            <p:ph type="title"/>
          </p:nvPr>
        </p:nvSpPr>
        <p:spPr>
          <a:xfrm>
            <a:off x="2" y="301752"/>
            <a:ext cx="11441231" cy="804672"/>
          </a:xfrm>
          <a:gradFill>
            <a:gsLst>
              <a:gs pos="59000">
                <a:srgbClr val="F8CC00"/>
              </a:gs>
              <a:gs pos="75000">
                <a:schemeClr val="bg1">
                  <a:alpha val="0"/>
                </a:schemeClr>
              </a:gs>
            </a:gsLst>
            <a:lin ang="0" scaled="0"/>
          </a:gradFill>
          <a:ln>
            <a:noFill/>
          </a:ln>
        </p:spPr>
        <p:txBody>
          <a:bodyPr>
            <a:normAutofit/>
          </a:bodyPr>
          <a:lstStyle>
            <a:lvl1pPr algn="l" defTabSz="914277" rtl="0" eaLnBrk="1" latinLnBrk="0" hangingPunct="1">
              <a:lnSpc>
                <a:spcPct val="80000"/>
              </a:lnSpc>
              <a:spcBef>
                <a:spcPct val="0"/>
              </a:spcBef>
              <a:buNone/>
              <a:defRPr lang="en-US" sz="2800" b="0" kern="1200" spc="0" baseline="0" dirty="0">
                <a:solidFill>
                  <a:srgbClr val="5220AA"/>
                </a:solidFill>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quarter" idx="10"/>
          </p:nvPr>
        </p:nvSpPr>
        <p:spPr>
          <a:xfrm>
            <a:off x="310977" y="1448501"/>
            <a:ext cx="11427883" cy="4965192"/>
          </a:xfrm>
          <a:ln>
            <a:noFill/>
          </a:ln>
        </p:spPr>
        <p:txBody>
          <a:bodyPr>
            <a:noAutofit/>
          </a:bodyPr>
          <a:lstStyle>
            <a:lvl1pPr>
              <a:lnSpc>
                <a:spcPct val="95000"/>
              </a:lnSpc>
              <a:spcBef>
                <a:spcPts val="1480"/>
              </a:spcBef>
              <a:defRPr sz="23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7"/>
          <p:cNvSpPr txBox="1">
            <a:spLocks/>
          </p:cNvSpPr>
          <p:nvPr userDrawn="1"/>
        </p:nvSpPr>
        <p:spPr>
          <a:xfrm>
            <a:off x="-7199" y="6574048"/>
            <a:ext cx="45228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157568-4E7E-E743-AE45-EB61481E1818}" type="slidenum">
              <a:rPr lang="en-US" sz="800" smtClean="0">
                <a:solidFill>
                  <a:prstClr val="white"/>
                </a:solidFill>
              </a:rPr>
              <a:pPr/>
              <a:t>‹nº›</a:t>
            </a:fld>
            <a:endParaRPr lang="en-US" sz="800" dirty="0">
              <a:solidFill>
                <a:prstClr val="white"/>
              </a:solidFill>
            </a:endParaRPr>
          </a:p>
        </p:txBody>
      </p:sp>
    </p:spTree>
    <p:extLst>
      <p:ext uri="{BB962C8B-B14F-4D97-AF65-F5344CB8AC3E}">
        <p14:creationId xmlns:p14="http://schemas.microsoft.com/office/powerpoint/2010/main" val="28430255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7.tiff"/><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0.png"/><Relationship Id="rId2" Type="http://schemas.openxmlformats.org/officeDocument/2006/relationships/slideLayout" Target="../slideLayouts/slideLayout14.xml"/><Relationship Id="rId16"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4.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1244" y="1"/>
            <a:ext cx="11462216" cy="1007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61245" y="1007727"/>
            <a:ext cx="11462215" cy="53063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rotWithShape="1">
          <a:blip r:embed="rId6" cstate="hqprint">
            <a:extLst>
              <a:ext uri="{28A0092B-C50C-407E-A947-70E740481C1C}">
                <a14:useLocalDpi xmlns:a14="http://schemas.microsoft.com/office/drawing/2010/main" val="0"/>
              </a:ext>
            </a:extLst>
          </a:blip>
          <a:srcRect r="9090"/>
          <a:stretch/>
        </p:blipFill>
        <p:spPr>
          <a:xfrm>
            <a:off x="11529392" y="6451425"/>
            <a:ext cx="332409" cy="378809"/>
          </a:xfrm>
          <a:prstGeom prst="rect">
            <a:avLst/>
          </a:prstGeom>
        </p:spPr>
      </p:pic>
      <p:cxnSp>
        <p:nvCxnSpPr>
          <p:cNvPr id="10" name="Straight Connector 9"/>
          <p:cNvCxnSpPr/>
          <p:nvPr/>
        </p:nvCxnSpPr>
        <p:spPr>
          <a:xfrm>
            <a:off x="1" y="6640831"/>
            <a:ext cx="11475092" cy="0"/>
          </a:xfrm>
          <a:prstGeom prst="line">
            <a:avLst/>
          </a:prstGeom>
          <a:ln w="6350"/>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745264" y="6630243"/>
            <a:ext cx="4104883" cy="215444"/>
          </a:xfrm>
          <a:prstGeom prst="rect">
            <a:avLst/>
          </a:prstGeom>
        </p:spPr>
        <p:txBody>
          <a:bodyPr wrap="square">
            <a:spAutoFit/>
          </a:bodyPr>
          <a:lstStyle/>
          <a:p>
            <a:pPr algn="l"/>
            <a:r>
              <a:rPr lang="en-US" sz="800" dirty="0">
                <a:solidFill>
                  <a:schemeClr val="bg1">
                    <a:lumMod val="75000"/>
                  </a:schemeClr>
                </a:solidFill>
              </a:rPr>
              <a:t>©2017 Extreme Networks, Inc.  All rights reserved</a:t>
            </a:r>
          </a:p>
        </p:txBody>
      </p:sp>
      <p:cxnSp>
        <p:nvCxnSpPr>
          <p:cNvPr id="12" name="Straight Connector 11"/>
          <p:cNvCxnSpPr/>
          <p:nvPr/>
        </p:nvCxnSpPr>
        <p:spPr>
          <a:xfrm>
            <a:off x="11900627" y="6640831"/>
            <a:ext cx="290343" cy="0"/>
          </a:xfrm>
          <a:prstGeom prst="line">
            <a:avLst/>
          </a:prstGeom>
          <a:ln w="6350"/>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a:spLocks noGrp="1"/>
          </p:cNvSpPr>
          <p:nvPr>
            <p:ph type="sldNum" sz="quarter" idx="4"/>
          </p:nvPr>
        </p:nvSpPr>
        <p:spPr>
          <a:xfrm>
            <a:off x="1511301" y="6630244"/>
            <a:ext cx="466513" cy="245397"/>
          </a:xfrm>
          <a:prstGeom prst="rect">
            <a:avLst/>
          </a:prstGeom>
        </p:spPr>
        <p:txBody>
          <a:bodyPr vert="horz" lIns="91440" tIns="45720" rIns="91440" bIns="45720" rtlCol="0" anchor="ctr"/>
          <a:lstStyle>
            <a:lvl1pPr algn="l">
              <a:defRPr sz="800">
                <a:solidFill>
                  <a:srgbClr val="BFBFBF"/>
                </a:solidFill>
              </a:defRPr>
            </a:lvl1pPr>
          </a:lstStyle>
          <a:p>
            <a:fld id="{09062C97-02CD-6342-89E4-06145899211B}" type="slidenum">
              <a:rPr lang="en-US" smtClean="0"/>
              <a:pPr/>
              <a:t>‹nº›</a:t>
            </a:fld>
            <a:endParaRPr lang="en-US" dirty="0"/>
          </a:p>
        </p:txBody>
      </p:sp>
    </p:spTree>
    <p:extLst>
      <p:ext uri="{BB962C8B-B14F-4D97-AF65-F5344CB8AC3E}">
        <p14:creationId xmlns:p14="http://schemas.microsoft.com/office/powerpoint/2010/main" val="2569915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609585" rtl="0" eaLnBrk="1" latinLnBrk="0" hangingPunct="1">
        <a:spcBef>
          <a:spcPct val="0"/>
        </a:spcBef>
        <a:buNone/>
        <a:defRPr sz="3200" kern="1200">
          <a:solidFill>
            <a:schemeClr val="tx1">
              <a:lumMod val="75000"/>
              <a:lumOff val="25000"/>
            </a:schemeClr>
          </a:solidFill>
          <a:latin typeface="+mj-lt"/>
          <a:ea typeface="+mj-ea"/>
          <a:cs typeface="+mj-cs"/>
        </a:defRPr>
      </a:lvl1pPr>
    </p:titleStyle>
    <p:bodyStyle>
      <a:lvl1pPr marL="300559" indent="-300559" algn="l" defTabSz="609585" rtl="0" eaLnBrk="1" latinLnBrk="0" hangingPunct="1">
        <a:spcBef>
          <a:spcPct val="20000"/>
        </a:spcBef>
        <a:buFont typeface="Wingdings" charset="2"/>
        <a:buChar char="§"/>
        <a:defRPr sz="2667" kern="1200">
          <a:solidFill>
            <a:schemeClr val="tx1">
              <a:lumMod val="65000"/>
              <a:lumOff val="35000"/>
            </a:schemeClr>
          </a:solidFill>
          <a:latin typeface="+mn-lt"/>
          <a:ea typeface="+mn-ea"/>
          <a:cs typeface="+mn-cs"/>
        </a:defRPr>
      </a:lvl1pPr>
      <a:lvl2pPr marL="914377" indent="-304792" algn="l" defTabSz="609585"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2pPr>
      <a:lvl3pPr marL="1447764" indent="-228594" algn="l" defTabSz="609585" rtl="0" eaLnBrk="1" latinLnBrk="0" hangingPunct="1">
        <a:spcBef>
          <a:spcPct val="20000"/>
        </a:spcBef>
        <a:buFont typeface="Wingdings" charset="2"/>
        <a:buChar char="§"/>
        <a:defRPr sz="2133" kern="1200">
          <a:solidFill>
            <a:schemeClr val="tx1">
              <a:lumMod val="65000"/>
              <a:lumOff val="35000"/>
            </a:schemeClr>
          </a:solidFill>
          <a:latin typeface="+mn-lt"/>
          <a:ea typeface="+mn-ea"/>
          <a:cs typeface="+mn-cs"/>
        </a:defRPr>
      </a:lvl3pPr>
      <a:lvl4pPr marL="2061582" indent="-232828" algn="l" defTabSz="609585" rtl="0" eaLnBrk="1" latinLnBrk="0" hangingPunct="1">
        <a:spcBef>
          <a:spcPct val="20000"/>
        </a:spcBef>
        <a:buFont typeface="Arial"/>
        <a:buChar char="–"/>
        <a:defRPr sz="1867" kern="1200">
          <a:solidFill>
            <a:schemeClr val="tx1">
              <a:lumMod val="65000"/>
              <a:lumOff val="35000"/>
            </a:schemeClr>
          </a:solidFill>
          <a:latin typeface="+mn-lt"/>
          <a:ea typeface="+mn-ea"/>
          <a:cs typeface="+mn-cs"/>
        </a:defRPr>
      </a:lvl4pPr>
      <a:lvl5pPr marL="2662700" indent="-224361" algn="l" defTabSz="609585" rtl="0" eaLnBrk="1" latinLnBrk="0" hangingPunct="1">
        <a:spcBef>
          <a:spcPct val="20000"/>
        </a:spcBef>
        <a:buFont typeface="Arial"/>
        <a:buChar char="»"/>
        <a:defRPr sz="1600" kern="1200">
          <a:solidFill>
            <a:schemeClr val="tx1">
              <a:lumMod val="65000"/>
              <a:lumOff val="3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97BFF4-C146-F644-85BD-6DAAC1E6D6C2}"/>
              </a:ext>
            </a:extLst>
          </p:cNvPr>
          <p:cNvSpPr/>
          <p:nvPr userDrawn="1"/>
        </p:nvSpPr>
        <p:spPr>
          <a:xfrm>
            <a:off x="13697" y="1087"/>
            <a:ext cx="12192000" cy="6858000"/>
          </a:xfrm>
          <a:prstGeom prst="rect">
            <a:avLst/>
          </a:prstGeom>
          <a:solidFill>
            <a:srgbClr val="2E16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 Placeholder 2"/>
          <p:cNvSpPr>
            <a:spLocks noGrp="1"/>
          </p:cNvSpPr>
          <p:nvPr>
            <p:ph type="body" idx="1"/>
          </p:nvPr>
        </p:nvSpPr>
        <p:spPr>
          <a:xfrm>
            <a:off x="423334" y="1007727"/>
            <a:ext cx="11400125" cy="530634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23335" y="1"/>
            <a:ext cx="11400125" cy="1007725"/>
          </a:xfrm>
          <a:prstGeom prst="rect">
            <a:avLst/>
          </a:prstGeom>
        </p:spPr>
        <p:txBody>
          <a:bodyPr vert="horz" lIns="91440" tIns="45720" rIns="91440" bIns="45720" rtlCol="0" anchor="ctr">
            <a:normAutofit/>
          </a:body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F0981133-A3BF-1F4B-BEF9-B17CC9C96A84}"/>
              </a:ext>
            </a:extLst>
          </p:cNvPr>
          <p:cNvCxnSpPr>
            <a:cxnSpLocks/>
          </p:cNvCxnSpPr>
          <p:nvPr userDrawn="1"/>
        </p:nvCxnSpPr>
        <p:spPr>
          <a:xfrm flipH="1">
            <a:off x="2738696" y="6597811"/>
            <a:ext cx="9453304" cy="0"/>
          </a:xfrm>
          <a:prstGeom prst="line">
            <a:avLst/>
          </a:prstGeom>
          <a:ln w="19050">
            <a:gradFill flip="none" rotWithShape="1">
              <a:gsLst>
                <a:gs pos="0">
                  <a:srgbClr val="400099">
                    <a:alpha val="0"/>
                  </a:srgbClr>
                </a:gs>
                <a:gs pos="100000">
                  <a:schemeClr val="bg1"/>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A853B6C4-EB26-8B44-8303-DFBAE267BEF6}"/>
              </a:ext>
            </a:extLst>
          </p:cNvPr>
          <p:cNvSpPr/>
          <p:nvPr userDrawn="1"/>
        </p:nvSpPr>
        <p:spPr>
          <a:xfrm rot="18900000">
            <a:off x="11756495" y="6417575"/>
            <a:ext cx="365760" cy="365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AAD9C14C-B7B9-C243-B779-E1DFD6454F9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803454" y="6468534"/>
            <a:ext cx="265863" cy="275167"/>
          </a:xfrm>
          <a:prstGeom prst="rect">
            <a:avLst/>
          </a:prstGeom>
        </p:spPr>
      </p:pic>
      <p:sp>
        <p:nvSpPr>
          <p:cNvPr id="21" name="Slide Number Placeholder 5">
            <a:extLst>
              <a:ext uri="{FF2B5EF4-FFF2-40B4-BE49-F238E27FC236}">
                <a16:creationId xmlns:a16="http://schemas.microsoft.com/office/drawing/2014/main" id="{05C6689B-CC44-2D4D-A630-6D49CB9CC376}"/>
              </a:ext>
            </a:extLst>
          </p:cNvPr>
          <p:cNvSpPr>
            <a:spLocks noGrp="1"/>
          </p:cNvSpPr>
          <p:nvPr>
            <p:ph type="sldNum" sz="quarter" idx="4"/>
          </p:nvPr>
        </p:nvSpPr>
        <p:spPr>
          <a:xfrm>
            <a:off x="1" y="6469378"/>
            <a:ext cx="376767" cy="245397"/>
          </a:xfrm>
          <a:prstGeom prst="rect">
            <a:avLst/>
          </a:prstGeom>
        </p:spPr>
        <p:txBody>
          <a:bodyPr vert="horz" lIns="91440" tIns="45720" rIns="91440" bIns="45720" rtlCol="0" anchor="ctr"/>
          <a:lstStyle>
            <a:lvl1pPr algn="l">
              <a:defRPr sz="800">
                <a:solidFill>
                  <a:schemeClr val="tx1">
                    <a:lumMod val="50000"/>
                    <a:lumOff val="50000"/>
                  </a:schemeClr>
                </a:solidFill>
              </a:defRPr>
            </a:lvl1pPr>
          </a:lstStyle>
          <a:p>
            <a:fld id="{09062C97-02CD-6342-89E4-06145899211B}" type="slidenum">
              <a:rPr lang="en-US" smtClean="0"/>
              <a:pPr/>
              <a:t>‹nº›</a:t>
            </a:fld>
            <a:endParaRPr lang="en-US" dirty="0"/>
          </a:p>
        </p:txBody>
      </p:sp>
      <p:sp>
        <p:nvSpPr>
          <p:cNvPr id="10" name="Rectangle 9">
            <a:extLst>
              <a:ext uri="{FF2B5EF4-FFF2-40B4-BE49-F238E27FC236}">
                <a16:creationId xmlns:a16="http://schemas.microsoft.com/office/drawing/2014/main" id="{A88E6A50-5D75-C945-B07F-71B5C73AF4AF}"/>
              </a:ext>
            </a:extLst>
          </p:cNvPr>
          <p:cNvSpPr/>
          <p:nvPr userDrawn="1"/>
        </p:nvSpPr>
        <p:spPr>
          <a:xfrm>
            <a:off x="286212" y="6477345"/>
            <a:ext cx="4104883" cy="215444"/>
          </a:xfrm>
          <a:prstGeom prst="rect">
            <a:avLst/>
          </a:prstGeom>
        </p:spPr>
        <p:txBody>
          <a:bodyPr wrap="square">
            <a:spAutoFit/>
          </a:bodyPr>
          <a:lstStyle/>
          <a:p>
            <a:pPr algn="l"/>
            <a:r>
              <a:rPr lang="en-US" sz="800" dirty="0">
                <a:solidFill>
                  <a:schemeClr val="tx1">
                    <a:lumMod val="50000"/>
                    <a:lumOff val="50000"/>
                  </a:schemeClr>
                </a:solidFill>
              </a:rPr>
              <a:t>©2018 Extreme Networks, Inc.  All rights reserved</a:t>
            </a:r>
          </a:p>
        </p:txBody>
      </p:sp>
    </p:spTree>
    <p:extLst>
      <p:ext uri="{BB962C8B-B14F-4D97-AF65-F5344CB8AC3E}">
        <p14:creationId xmlns:p14="http://schemas.microsoft.com/office/powerpoint/2010/main" val="33393799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ftr="0" dt="0"/>
  <p:txStyles>
    <p:titleStyle>
      <a:lvl1pPr algn="l" defTabSz="609585" rtl="0" eaLnBrk="1" latinLnBrk="0" hangingPunct="1">
        <a:spcBef>
          <a:spcPct val="0"/>
        </a:spcBef>
        <a:buNone/>
        <a:defRPr sz="3200" kern="1200">
          <a:solidFill>
            <a:schemeClr val="bg1"/>
          </a:solidFill>
          <a:latin typeface="+mj-lt"/>
          <a:ea typeface="+mj-ea"/>
          <a:cs typeface="+mj-cs"/>
        </a:defRPr>
      </a:lvl1pPr>
    </p:titleStyle>
    <p:bodyStyle>
      <a:lvl1pPr marL="300559" indent="-300559" algn="l" defTabSz="609585" rtl="0" eaLnBrk="1" latinLnBrk="0" hangingPunct="1">
        <a:spcBef>
          <a:spcPct val="20000"/>
        </a:spcBef>
        <a:buFont typeface="Wingdings" charset="2"/>
        <a:buChar char="§"/>
        <a:defRPr sz="2667" kern="1200">
          <a:solidFill>
            <a:schemeClr val="bg1"/>
          </a:solidFill>
          <a:latin typeface="+mn-lt"/>
          <a:ea typeface="+mn-ea"/>
          <a:cs typeface="+mn-cs"/>
        </a:defRPr>
      </a:lvl1pPr>
      <a:lvl2pPr marL="914377" indent="-304792" algn="l" defTabSz="609585" rtl="0" eaLnBrk="1" latinLnBrk="0" hangingPunct="1">
        <a:spcBef>
          <a:spcPct val="20000"/>
        </a:spcBef>
        <a:buFont typeface="Arial"/>
        <a:buChar char="–"/>
        <a:defRPr sz="2400" kern="1200">
          <a:solidFill>
            <a:schemeClr val="bg1"/>
          </a:solidFill>
          <a:latin typeface="+mn-lt"/>
          <a:ea typeface="+mn-ea"/>
          <a:cs typeface="+mn-cs"/>
        </a:defRPr>
      </a:lvl2pPr>
      <a:lvl3pPr marL="1447764" indent="-228594" algn="l" defTabSz="609585" rtl="0" eaLnBrk="1" latinLnBrk="0" hangingPunct="1">
        <a:spcBef>
          <a:spcPct val="20000"/>
        </a:spcBef>
        <a:buFont typeface="Wingdings" charset="2"/>
        <a:buChar char="§"/>
        <a:defRPr sz="2133" kern="1200">
          <a:solidFill>
            <a:schemeClr val="bg1"/>
          </a:solidFill>
          <a:latin typeface="+mn-lt"/>
          <a:ea typeface="+mn-ea"/>
          <a:cs typeface="+mn-cs"/>
        </a:defRPr>
      </a:lvl3pPr>
      <a:lvl4pPr marL="2061582" indent="-232828" algn="l" defTabSz="609585" rtl="0" eaLnBrk="1" latinLnBrk="0" hangingPunct="1">
        <a:spcBef>
          <a:spcPct val="20000"/>
        </a:spcBef>
        <a:buFont typeface="Arial"/>
        <a:buChar char="–"/>
        <a:defRPr sz="1867" kern="1200">
          <a:solidFill>
            <a:schemeClr val="bg1"/>
          </a:solidFill>
          <a:latin typeface="+mn-lt"/>
          <a:ea typeface="+mn-ea"/>
          <a:cs typeface="+mn-cs"/>
        </a:defRPr>
      </a:lvl4pPr>
      <a:lvl5pPr marL="2662700" indent="-224361" algn="l" defTabSz="609585" rtl="0" eaLnBrk="1" latinLnBrk="0" hangingPunct="1">
        <a:spcBef>
          <a:spcPct val="20000"/>
        </a:spcBef>
        <a:buFont typeface="Arial"/>
        <a:buChar char="»"/>
        <a:defRPr sz="1600"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 name="Title Placeholder 1"/>
          <p:cNvSpPr>
            <a:spLocks noGrp="1"/>
          </p:cNvSpPr>
          <p:nvPr>
            <p:ph type="title"/>
          </p:nvPr>
        </p:nvSpPr>
        <p:spPr>
          <a:xfrm>
            <a:off x="1745265" y="1"/>
            <a:ext cx="10078195" cy="1007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45265" y="1600201"/>
            <a:ext cx="10078195"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4593267" y="6241100"/>
            <a:ext cx="58341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AB157568-4E7E-E743-AE45-EB61481E1818}" type="slidenum">
              <a:rPr lang="en-US" smtClean="0">
                <a:solidFill>
                  <a:prstClr val="black">
                    <a:tint val="75000"/>
                  </a:prstClr>
                </a:solidFill>
              </a:rPr>
              <a:pPr defTabSz="914377"/>
              <a:t>‹nº›</a:t>
            </a:fld>
            <a:endParaRPr lang="en-US" dirty="0">
              <a:solidFill>
                <a:prstClr val="black">
                  <a:tint val="75000"/>
                </a:prstClr>
              </a:solidFill>
            </a:endParaRPr>
          </a:p>
        </p:txBody>
      </p:sp>
    </p:spTree>
    <p:extLst>
      <p:ext uri="{BB962C8B-B14F-4D97-AF65-F5344CB8AC3E}">
        <p14:creationId xmlns:p14="http://schemas.microsoft.com/office/powerpoint/2010/main" val="199384036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l" defTabSz="609570" rtl="0" eaLnBrk="1" latinLnBrk="0" hangingPunct="1">
        <a:spcBef>
          <a:spcPct val="0"/>
        </a:spcBef>
        <a:buNone/>
        <a:defRPr sz="3200" kern="1200">
          <a:solidFill>
            <a:schemeClr val="bg1"/>
          </a:solidFill>
          <a:latin typeface="+mj-lt"/>
          <a:ea typeface="+mj-ea"/>
          <a:cs typeface="+mj-cs"/>
        </a:defRPr>
      </a:lvl1pPr>
    </p:titleStyle>
    <p:bodyStyle>
      <a:lvl1pPr marL="300551" indent="-300551" algn="l" defTabSz="609570" rtl="0" eaLnBrk="1" latinLnBrk="0" hangingPunct="1">
        <a:spcBef>
          <a:spcPct val="20000"/>
        </a:spcBef>
        <a:buFont typeface="Wingdings" charset="2"/>
        <a:buChar char="§"/>
        <a:defRPr sz="2667" kern="1200">
          <a:solidFill>
            <a:schemeClr val="bg1"/>
          </a:solidFill>
          <a:latin typeface="+mn-lt"/>
          <a:ea typeface="+mn-ea"/>
          <a:cs typeface="+mn-cs"/>
        </a:defRPr>
      </a:lvl1pPr>
      <a:lvl2pPr marL="914354" indent="-304784" algn="l" defTabSz="609570" rtl="0" eaLnBrk="1" latinLnBrk="0" hangingPunct="1">
        <a:spcBef>
          <a:spcPct val="20000"/>
        </a:spcBef>
        <a:buFont typeface="Arial"/>
        <a:buChar char="–"/>
        <a:defRPr sz="2400" kern="1200">
          <a:solidFill>
            <a:schemeClr val="bg1"/>
          </a:solidFill>
          <a:latin typeface="+mn-lt"/>
          <a:ea typeface="+mn-ea"/>
          <a:cs typeface="+mn-cs"/>
        </a:defRPr>
      </a:lvl2pPr>
      <a:lvl3pPr marL="1447728" indent="-228589" algn="l" defTabSz="609570" rtl="0" eaLnBrk="1" latinLnBrk="0" hangingPunct="1">
        <a:spcBef>
          <a:spcPct val="20000"/>
        </a:spcBef>
        <a:buFont typeface="Wingdings" charset="2"/>
        <a:buChar char="§"/>
        <a:defRPr sz="2133" kern="1200">
          <a:solidFill>
            <a:schemeClr val="bg1"/>
          </a:solidFill>
          <a:latin typeface="+mn-lt"/>
          <a:ea typeface="+mn-ea"/>
          <a:cs typeface="+mn-cs"/>
        </a:defRPr>
      </a:lvl3pPr>
      <a:lvl4pPr marL="2061531" indent="-232822" algn="l" defTabSz="609570" rtl="0" eaLnBrk="1" latinLnBrk="0" hangingPunct="1">
        <a:spcBef>
          <a:spcPct val="20000"/>
        </a:spcBef>
        <a:buFont typeface="Arial"/>
        <a:buChar char="–"/>
        <a:defRPr sz="1867" kern="1200">
          <a:solidFill>
            <a:schemeClr val="bg1"/>
          </a:solidFill>
          <a:latin typeface="+mn-lt"/>
          <a:ea typeface="+mn-ea"/>
          <a:cs typeface="+mn-cs"/>
        </a:defRPr>
      </a:lvl4pPr>
      <a:lvl5pPr marL="2662633" indent="-224356" algn="l" defTabSz="609570" rtl="0" eaLnBrk="1" latinLnBrk="0" hangingPunct="1">
        <a:spcBef>
          <a:spcPct val="20000"/>
        </a:spcBef>
        <a:buFont typeface="Arial"/>
        <a:buChar char="»"/>
        <a:defRPr sz="1600" kern="1200">
          <a:solidFill>
            <a:schemeClr val="bg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17000"/>
            <a:lum/>
          </a:blip>
          <a:srcRect/>
          <a:tile tx="0" ty="0" sx="100000" sy="100000" flip="none" algn="tl"/>
        </a:blipFill>
        <a:effectLst/>
      </p:bgPr>
    </p:bg>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0" y="6045959"/>
            <a:ext cx="12192000" cy="812042"/>
          </a:xfrm>
          <a:prstGeom prst="rect">
            <a:avLst/>
          </a:prstGeom>
          <a:solidFill>
            <a:schemeClr val="accent2"/>
          </a:solidFill>
          <a:ln w="9525" algn="ctr">
            <a:noFill/>
            <a:miter lim="800000"/>
            <a:headEnd/>
            <a:tailEnd/>
          </a:ln>
          <a:effectLst>
            <a:innerShdw blurRad="63500" dist="50800" dir="16200000">
              <a:prstClr val="black">
                <a:alpha val="50000"/>
              </a:prstClr>
            </a:innerShdw>
          </a:effectLst>
        </p:spPr>
        <p:txBody>
          <a:bodyPr wrap="none" anchor="ctr"/>
          <a:lstStyle/>
          <a:p>
            <a:pPr eaLnBrk="1" hangingPunct="1">
              <a:spcBef>
                <a:spcPct val="50000"/>
              </a:spcBef>
              <a:defRPr/>
            </a:pPr>
            <a:endParaRPr lang="pt-BR" sz="1800"/>
          </a:p>
        </p:txBody>
      </p:sp>
      <p:sp>
        <p:nvSpPr>
          <p:cNvPr id="1030" name="Rectangle 6"/>
          <p:cNvSpPr>
            <a:spLocks noGrp="1" noChangeArrowheads="1"/>
          </p:cNvSpPr>
          <p:nvPr>
            <p:ph type="body" idx="1"/>
          </p:nvPr>
        </p:nvSpPr>
        <p:spPr bwMode="auto">
          <a:xfrm>
            <a:off x="641351" y="1028700"/>
            <a:ext cx="109093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BR" dirty="0"/>
              <a:t>Click to edit Master text styles</a:t>
            </a:r>
          </a:p>
          <a:p>
            <a:pPr lvl="1"/>
            <a:r>
              <a:rPr lang="en-US" altLang="pt-BR" dirty="0"/>
              <a:t>Second level</a:t>
            </a:r>
          </a:p>
          <a:p>
            <a:pPr lvl="2"/>
            <a:r>
              <a:rPr lang="en-US" altLang="pt-BR" dirty="0"/>
              <a:t>Third level</a:t>
            </a:r>
          </a:p>
          <a:p>
            <a:pPr lvl="3"/>
            <a:r>
              <a:rPr lang="en-US" altLang="pt-BR" dirty="0"/>
              <a:t>Fourth level</a:t>
            </a:r>
          </a:p>
          <a:p>
            <a:pPr lvl="4"/>
            <a:r>
              <a:rPr lang="en-US" altLang="pt-BR" dirty="0"/>
              <a:t>Fifth level</a:t>
            </a:r>
          </a:p>
        </p:txBody>
      </p:sp>
      <p:sp>
        <p:nvSpPr>
          <p:cNvPr id="1031" name="Rectangle 8"/>
          <p:cNvSpPr>
            <a:spLocks noChangeArrowheads="1"/>
          </p:cNvSpPr>
          <p:nvPr/>
        </p:nvSpPr>
        <p:spPr bwMode="auto">
          <a:xfrm>
            <a:off x="188385" y="6451601"/>
            <a:ext cx="792691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b="1" dirty="0">
                <a:solidFill>
                  <a:schemeClr val="bg1"/>
                </a:solidFill>
              </a:rPr>
              <a:t>TechDEC Informática  S.A</a:t>
            </a:r>
            <a:r>
              <a:rPr lang="en-US" sz="1200" b="1" dirty="0">
                <a:solidFill>
                  <a:schemeClr val="bg1"/>
                </a:solidFill>
              </a:rPr>
              <a:t>.                      </a:t>
            </a:r>
          </a:p>
        </p:txBody>
      </p:sp>
      <p:sp>
        <p:nvSpPr>
          <p:cNvPr id="1032" name="Rectangle 9"/>
          <p:cNvSpPr>
            <a:spLocks noChangeArrowheads="1"/>
          </p:cNvSpPr>
          <p:nvPr/>
        </p:nvSpPr>
        <p:spPr bwMode="auto">
          <a:xfrm>
            <a:off x="0" y="160615"/>
            <a:ext cx="8731949" cy="3693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1" hangingPunct="1">
              <a:spcBef>
                <a:spcPct val="50000"/>
              </a:spcBef>
            </a:pPr>
            <a:endParaRPr lang="pt-BR" sz="1800"/>
          </a:p>
        </p:txBody>
      </p:sp>
      <p:sp>
        <p:nvSpPr>
          <p:cNvPr id="1033" name="Rectangle 10"/>
          <p:cNvSpPr>
            <a:spLocks noGrp="1" noChangeArrowheads="1"/>
          </p:cNvSpPr>
          <p:nvPr>
            <p:ph type="title"/>
          </p:nvPr>
        </p:nvSpPr>
        <p:spPr bwMode="auto">
          <a:xfrm>
            <a:off x="235605" y="0"/>
            <a:ext cx="1195639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t-BR" dirty="0"/>
              <a:t>Click to edit Master title style</a:t>
            </a:r>
          </a:p>
        </p:txBody>
      </p:sp>
      <p:sp>
        <p:nvSpPr>
          <p:cNvPr id="1035" name="Text Box 16"/>
          <p:cNvSpPr txBox="1">
            <a:spLocks noChangeArrowheads="1"/>
          </p:cNvSpPr>
          <p:nvPr/>
        </p:nvSpPr>
        <p:spPr bwMode="auto">
          <a:xfrm>
            <a:off x="8392584" y="6451601"/>
            <a:ext cx="3657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charset="0"/>
              </a:defRPr>
            </a:lvl1pPr>
            <a:lvl2pPr marL="742950" indent="-285750">
              <a:defRPr sz="1600">
                <a:solidFill>
                  <a:srgbClr val="000000"/>
                </a:solidFill>
                <a:latin typeface="Arial" charset="0"/>
              </a:defRPr>
            </a:lvl2pPr>
            <a:lvl3pPr marL="1143000" indent="-228600">
              <a:defRPr sz="1600">
                <a:solidFill>
                  <a:srgbClr val="000000"/>
                </a:solidFill>
                <a:latin typeface="Arial" charset="0"/>
              </a:defRPr>
            </a:lvl3pPr>
            <a:lvl4pPr marL="1600200" indent="-228600">
              <a:defRPr sz="1600">
                <a:solidFill>
                  <a:srgbClr val="000000"/>
                </a:solidFill>
                <a:latin typeface="Arial" charset="0"/>
              </a:defRPr>
            </a:lvl4pPr>
            <a:lvl5pPr marL="2057400" indent="-228600">
              <a:defRPr sz="1600">
                <a:solidFill>
                  <a:srgbClr val="000000"/>
                </a:solidFill>
                <a:latin typeface="Arial" charset="0"/>
              </a:defRPr>
            </a:lvl5pPr>
            <a:lvl6pPr marL="2514600" indent="-228600" eaLnBrk="0" fontAlgn="base" hangingPunct="0">
              <a:spcBef>
                <a:spcPct val="0"/>
              </a:spcBef>
              <a:spcAft>
                <a:spcPct val="0"/>
              </a:spcAft>
              <a:defRPr sz="1600">
                <a:solidFill>
                  <a:srgbClr val="000000"/>
                </a:solidFill>
                <a:latin typeface="Arial" charset="0"/>
              </a:defRPr>
            </a:lvl6pPr>
            <a:lvl7pPr marL="2971800" indent="-228600" eaLnBrk="0" fontAlgn="base" hangingPunct="0">
              <a:spcBef>
                <a:spcPct val="0"/>
              </a:spcBef>
              <a:spcAft>
                <a:spcPct val="0"/>
              </a:spcAft>
              <a:defRPr sz="1600">
                <a:solidFill>
                  <a:srgbClr val="000000"/>
                </a:solidFill>
                <a:latin typeface="Arial" charset="0"/>
              </a:defRPr>
            </a:lvl7pPr>
            <a:lvl8pPr marL="3429000" indent="-228600" eaLnBrk="0" fontAlgn="base" hangingPunct="0">
              <a:spcBef>
                <a:spcPct val="0"/>
              </a:spcBef>
              <a:spcAft>
                <a:spcPct val="0"/>
              </a:spcAft>
              <a:defRPr sz="1600">
                <a:solidFill>
                  <a:srgbClr val="000000"/>
                </a:solidFill>
                <a:latin typeface="Arial" charset="0"/>
              </a:defRPr>
            </a:lvl8pPr>
            <a:lvl9pPr marL="3886200" indent="-228600" eaLnBrk="0" fontAlgn="base" hangingPunct="0">
              <a:spcBef>
                <a:spcPct val="0"/>
              </a:spcBef>
              <a:spcAft>
                <a:spcPct val="0"/>
              </a:spcAft>
              <a:defRPr sz="1600">
                <a:solidFill>
                  <a:srgbClr val="000000"/>
                </a:solidFill>
                <a:latin typeface="Arial" charset="0"/>
              </a:defRPr>
            </a:lvl9pPr>
          </a:lstStyle>
          <a:p>
            <a:pPr algn="r" eaLnBrk="1" hangingPunct="1">
              <a:spcBef>
                <a:spcPct val="50000"/>
              </a:spcBef>
              <a:defRPr/>
            </a:pPr>
            <a:fld id="{37572BAF-9500-4794-B433-FF7EC61E8D7C}" type="slidenum">
              <a:rPr lang="en-US" altLang="pt-BR" sz="1200" b="1" smtClean="0">
                <a:solidFill>
                  <a:schemeClr val="bg1"/>
                </a:solidFill>
              </a:rPr>
              <a:pPr algn="r" eaLnBrk="1" hangingPunct="1">
                <a:spcBef>
                  <a:spcPct val="50000"/>
                </a:spcBef>
                <a:defRPr/>
              </a:pPr>
              <a:t>‹nº›</a:t>
            </a:fld>
            <a:endParaRPr lang="en-US" altLang="pt-BR" sz="900" b="1">
              <a:solidFill>
                <a:schemeClr val="bg1"/>
              </a:solidFill>
            </a:endParaRPr>
          </a:p>
        </p:txBody>
      </p:sp>
      <p:pic>
        <p:nvPicPr>
          <p:cNvPr id="11" name="Imagem 10">
            <a:extLst>
              <a:ext uri="{FF2B5EF4-FFF2-40B4-BE49-F238E27FC236}">
                <a16:creationId xmlns:a16="http://schemas.microsoft.com/office/drawing/2014/main" id="{4301244E-06B2-4948-A9C9-2F7CDBD5BE9D}"/>
              </a:ext>
            </a:extLst>
          </p:cNvPr>
          <p:cNvPicPr/>
          <p:nvPr userDrawn="1"/>
        </p:nvPicPr>
        <p:blipFill>
          <a:blip r:embed="rId17" cstate="print">
            <a:extLst>
              <a:ext uri="{28A0092B-C50C-407E-A947-70E740481C1C}">
                <a14:useLocalDpi xmlns:a14="http://schemas.microsoft.com/office/drawing/2010/main" val="0"/>
              </a:ext>
            </a:extLst>
          </a:blip>
          <a:stretch>
            <a:fillRect/>
          </a:stretch>
        </p:blipFill>
        <p:spPr>
          <a:xfrm>
            <a:off x="8873765" y="49898"/>
            <a:ext cx="3176419" cy="676384"/>
          </a:xfrm>
          <a:prstGeom prst="rect">
            <a:avLst/>
          </a:prstGeom>
        </p:spPr>
      </p:pic>
    </p:spTree>
    <p:extLst>
      <p:ext uri="{BB962C8B-B14F-4D97-AF65-F5344CB8AC3E}">
        <p14:creationId xmlns:p14="http://schemas.microsoft.com/office/powerpoint/2010/main" val="1323332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charset="0"/>
        </a:defRPr>
      </a:lvl2pPr>
      <a:lvl3pPr algn="l" rtl="0" eaLnBrk="0" fontAlgn="base" hangingPunct="0">
        <a:spcBef>
          <a:spcPct val="0"/>
        </a:spcBef>
        <a:spcAft>
          <a:spcPct val="0"/>
        </a:spcAft>
        <a:defRPr sz="2600" b="1">
          <a:solidFill>
            <a:schemeClr val="bg1"/>
          </a:solidFill>
          <a:latin typeface="Arial" charset="0"/>
        </a:defRPr>
      </a:lvl3pPr>
      <a:lvl4pPr algn="l" rtl="0" eaLnBrk="0" fontAlgn="base" hangingPunct="0">
        <a:spcBef>
          <a:spcPct val="0"/>
        </a:spcBef>
        <a:spcAft>
          <a:spcPct val="0"/>
        </a:spcAft>
        <a:defRPr sz="2600" b="1">
          <a:solidFill>
            <a:schemeClr val="bg1"/>
          </a:solidFill>
          <a:latin typeface="Arial" charset="0"/>
        </a:defRPr>
      </a:lvl4pPr>
      <a:lvl5pPr algn="l" rtl="0" eaLnBrk="0" fontAlgn="base" hangingPunct="0">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230188" indent="-230188" algn="l" rtl="0" eaLnBrk="0" fontAlgn="base" hangingPunct="0">
        <a:spcBef>
          <a:spcPct val="20000"/>
        </a:spcBef>
        <a:spcAft>
          <a:spcPct val="0"/>
        </a:spcAft>
        <a:buClr>
          <a:srgbClr val="A6BC09"/>
        </a:buClr>
        <a:buSzPct val="90000"/>
        <a:buFont typeface="Wingdings" pitchFamily="2" charset="2"/>
        <a:buChar char="§"/>
        <a:defRPr sz="2400">
          <a:solidFill>
            <a:schemeClr val="tx1"/>
          </a:solidFill>
          <a:latin typeface="+mn-lt"/>
          <a:ea typeface="+mn-ea"/>
          <a:cs typeface="+mn-cs"/>
        </a:defRPr>
      </a:lvl1pPr>
      <a:lvl2pPr marL="573088" indent="-228600" algn="l" rtl="0" eaLnBrk="0" fontAlgn="base" hangingPunct="0">
        <a:spcBef>
          <a:spcPct val="20000"/>
        </a:spcBef>
        <a:spcAft>
          <a:spcPct val="0"/>
        </a:spcAft>
        <a:buSzPct val="65000"/>
        <a:buFont typeface="Times" pitchFamily="18" charset="0"/>
        <a:buChar char="&gt;"/>
        <a:defRPr sz="2000">
          <a:solidFill>
            <a:srgbClr val="5F5F5F"/>
          </a:solidFill>
          <a:latin typeface="+mn-lt"/>
        </a:defRPr>
      </a:lvl2pPr>
      <a:lvl3pPr marL="969963" indent="-231775" algn="l" rtl="0" eaLnBrk="0" fontAlgn="base" hangingPunct="0">
        <a:spcBef>
          <a:spcPct val="20000"/>
        </a:spcBef>
        <a:spcAft>
          <a:spcPct val="0"/>
        </a:spcAft>
        <a:buClr>
          <a:schemeClr val="tx1"/>
        </a:buClr>
        <a:buFont typeface="Times" pitchFamily="18" charset="0"/>
        <a:buChar char="−"/>
        <a:defRPr>
          <a:solidFill>
            <a:srgbClr val="5F5F5F"/>
          </a:solidFill>
          <a:latin typeface="+mn-lt"/>
        </a:defRPr>
      </a:lvl3pPr>
      <a:lvl4pPr marL="1376363" indent="-231775" algn="l" rtl="0" eaLnBrk="0" fontAlgn="base" hangingPunct="0">
        <a:spcBef>
          <a:spcPct val="20000"/>
        </a:spcBef>
        <a:spcAft>
          <a:spcPct val="0"/>
        </a:spcAft>
        <a:buClr>
          <a:schemeClr val="tx1"/>
        </a:buClr>
        <a:buFont typeface="Times" pitchFamily="18" charset="0"/>
        <a:buChar char="−"/>
        <a:defRPr sz="1600">
          <a:solidFill>
            <a:srgbClr val="5F5F5F"/>
          </a:solidFill>
          <a:latin typeface="+mn-lt"/>
        </a:defRPr>
      </a:lvl4pPr>
      <a:lvl5pPr marL="1828800" indent="-230188" algn="l" rtl="0" eaLnBrk="0" fontAlgn="base" hangingPunct="0">
        <a:spcBef>
          <a:spcPct val="20000"/>
        </a:spcBef>
        <a:spcAft>
          <a:spcPct val="0"/>
        </a:spcAft>
        <a:buClr>
          <a:schemeClr val="tx1"/>
        </a:buClr>
        <a:buFont typeface="Times" pitchFamily="18" charset="0"/>
        <a:buChar char="−"/>
        <a:defRPr sz="1400">
          <a:solidFill>
            <a:srgbClr val="5F5F5F"/>
          </a:solidFill>
          <a:latin typeface="+mn-lt"/>
        </a:defRPr>
      </a:lvl5pPr>
      <a:lvl6pPr marL="2286000" indent="-230188" algn="l" rtl="0" fontAlgn="base">
        <a:spcBef>
          <a:spcPct val="20000"/>
        </a:spcBef>
        <a:spcAft>
          <a:spcPct val="0"/>
        </a:spcAft>
        <a:buClr>
          <a:schemeClr val="tx1"/>
        </a:buClr>
        <a:buFont typeface="Times" charset="0"/>
        <a:buChar char="−"/>
        <a:defRPr sz="1400">
          <a:solidFill>
            <a:srgbClr val="5F5F5F"/>
          </a:solidFill>
          <a:latin typeface="+mn-lt"/>
        </a:defRPr>
      </a:lvl6pPr>
      <a:lvl7pPr marL="2743200" indent="-230188" algn="l" rtl="0" fontAlgn="base">
        <a:spcBef>
          <a:spcPct val="20000"/>
        </a:spcBef>
        <a:spcAft>
          <a:spcPct val="0"/>
        </a:spcAft>
        <a:buClr>
          <a:schemeClr val="tx1"/>
        </a:buClr>
        <a:buFont typeface="Times" charset="0"/>
        <a:buChar char="−"/>
        <a:defRPr sz="1400">
          <a:solidFill>
            <a:srgbClr val="5F5F5F"/>
          </a:solidFill>
          <a:latin typeface="+mn-lt"/>
        </a:defRPr>
      </a:lvl7pPr>
      <a:lvl8pPr marL="3200400" indent="-230188" algn="l" rtl="0" fontAlgn="base">
        <a:spcBef>
          <a:spcPct val="20000"/>
        </a:spcBef>
        <a:spcAft>
          <a:spcPct val="0"/>
        </a:spcAft>
        <a:buClr>
          <a:schemeClr val="tx1"/>
        </a:buClr>
        <a:buFont typeface="Times" charset="0"/>
        <a:buChar char="−"/>
        <a:defRPr sz="1400">
          <a:solidFill>
            <a:srgbClr val="5F5F5F"/>
          </a:solidFill>
          <a:latin typeface="+mn-lt"/>
        </a:defRPr>
      </a:lvl8pPr>
      <a:lvl9pPr marL="3657600" indent="-230188" algn="l" rtl="0" fontAlgn="base">
        <a:spcBef>
          <a:spcPct val="20000"/>
        </a:spcBef>
        <a:spcAft>
          <a:spcPct val="0"/>
        </a:spcAft>
        <a:buClr>
          <a:schemeClr val="tx1"/>
        </a:buClr>
        <a:buFont typeface="Times" charset="0"/>
        <a:buChar char="−"/>
        <a:defRPr sz="1400">
          <a:solidFill>
            <a:srgbClr val="5F5F5F"/>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49.jpeg"/><Relationship Id="rId1" Type="http://schemas.openxmlformats.org/officeDocument/2006/relationships/slideLayout" Target="../slideLayouts/slideLayout1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png"/><Relationship Id="rId18" Type="http://schemas.openxmlformats.org/officeDocument/2006/relationships/image" Target="../media/image77.jpeg"/><Relationship Id="rId26" Type="http://schemas.openxmlformats.org/officeDocument/2006/relationships/image" Target="../media/image85.png"/><Relationship Id="rId3" Type="http://schemas.openxmlformats.org/officeDocument/2006/relationships/image" Target="../media/image62.png"/><Relationship Id="rId21" Type="http://schemas.openxmlformats.org/officeDocument/2006/relationships/image" Target="../media/image80.jpe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jpeg"/><Relationship Id="rId2" Type="http://schemas.openxmlformats.org/officeDocument/2006/relationships/image" Target="../media/image61.jpeg"/><Relationship Id="rId16" Type="http://schemas.openxmlformats.org/officeDocument/2006/relationships/image" Target="../media/image75.png"/><Relationship Id="rId20" Type="http://schemas.openxmlformats.org/officeDocument/2006/relationships/image" Target="../media/image79.png"/><Relationship Id="rId29" Type="http://schemas.openxmlformats.org/officeDocument/2006/relationships/image" Target="../media/image88.jpeg"/><Relationship Id="rId1" Type="http://schemas.openxmlformats.org/officeDocument/2006/relationships/slideLayout" Target="../slideLayouts/slideLayout15.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3.png"/><Relationship Id="rId32" Type="http://schemas.openxmlformats.org/officeDocument/2006/relationships/image" Target="../media/image91.png"/><Relationship Id="rId5" Type="http://schemas.openxmlformats.org/officeDocument/2006/relationships/image" Target="../media/image64.jpeg"/><Relationship Id="rId15" Type="http://schemas.openxmlformats.org/officeDocument/2006/relationships/image" Target="../media/image74.jpeg"/><Relationship Id="rId23" Type="http://schemas.openxmlformats.org/officeDocument/2006/relationships/image" Target="../media/image82.png"/><Relationship Id="rId28" Type="http://schemas.openxmlformats.org/officeDocument/2006/relationships/image" Target="../media/image87.png"/><Relationship Id="rId10" Type="http://schemas.openxmlformats.org/officeDocument/2006/relationships/image" Target="../media/image69.jpeg"/><Relationship Id="rId19" Type="http://schemas.openxmlformats.org/officeDocument/2006/relationships/image" Target="../media/image78.jpeg"/><Relationship Id="rId31" Type="http://schemas.openxmlformats.org/officeDocument/2006/relationships/image" Target="../media/image90.jpeg"/><Relationship Id="rId4" Type="http://schemas.openxmlformats.org/officeDocument/2006/relationships/image" Target="../media/image63.pn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89.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9.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hyperlink" Target="https://www.gartner.com/reviews/market/data-center-networking"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747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4FC91-DCB0-4BCB-926E-F668622192E7}"/>
              </a:ext>
            </a:extLst>
          </p:cNvPr>
          <p:cNvSpPr txBox="1">
            <a:spLocks/>
          </p:cNvSpPr>
          <p:nvPr/>
        </p:nvSpPr>
        <p:spPr>
          <a:xfrm>
            <a:off x="4913136" y="4327449"/>
            <a:ext cx="2365728" cy="701752"/>
          </a:xfrm>
          <a:prstGeom prst="rect">
            <a:avLst/>
          </a:prstGeom>
        </p:spPr>
        <p:txBody>
          <a:bodyPr>
            <a:noAutofit/>
          </a:bodyPr>
          <a:lstStyle>
            <a:lvl1pPr algn="l" defTabSz="609585" rtl="0" eaLnBrk="1" latinLnBrk="0" hangingPunct="1">
              <a:spcBef>
                <a:spcPct val="0"/>
              </a:spcBef>
              <a:buNone/>
              <a:defRPr sz="3200" kern="1200">
                <a:solidFill>
                  <a:schemeClr val="tx1">
                    <a:lumMod val="75000"/>
                    <a:lumOff val="25000"/>
                  </a:schemeClr>
                </a:solidFill>
                <a:latin typeface="+mj-lt"/>
                <a:ea typeface="+mj-ea"/>
                <a:cs typeface="+mj-cs"/>
              </a:defRPr>
            </a:lvl1pPr>
          </a:lstStyle>
          <a:p>
            <a:pPr algn="ctr"/>
            <a:r>
              <a:rPr lang="pt-BR" sz="3733" dirty="0">
                <a:solidFill>
                  <a:schemeClr val="bg1"/>
                </a:solidFill>
              </a:rPr>
              <a:t>Obrigado!</a:t>
            </a:r>
            <a:endParaRPr lang="en-US" sz="3733" dirty="0">
              <a:solidFill>
                <a:schemeClr val="bg1"/>
              </a:solidFill>
            </a:endParaRPr>
          </a:p>
        </p:txBody>
      </p:sp>
    </p:spTree>
    <p:extLst>
      <p:ext uri="{BB962C8B-B14F-4D97-AF65-F5344CB8AC3E}">
        <p14:creationId xmlns:p14="http://schemas.microsoft.com/office/powerpoint/2010/main" val="34665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no Sul – Mercado </a:t>
            </a:r>
            <a:r>
              <a:rPr lang="en-US" dirty="0" err="1"/>
              <a:t>Educacional</a:t>
            </a:r>
            <a:endParaRPr lang="en-US" dirty="0"/>
          </a:p>
        </p:txBody>
      </p:sp>
      <p:pic>
        <p:nvPicPr>
          <p:cNvPr id="6" name="Picture 5"/>
          <p:cNvPicPr>
            <a:picLocks noChangeAspect="1"/>
          </p:cNvPicPr>
          <p:nvPr/>
        </p:nvPicPr>
        <p:blipFill>
          <a:blip r:embed="rId2"/>
          <a:stretch>
            <a:fillRect/>
          </a:stretch>
        </p:blipFill>
        <p:spPr>
          <a:xfrm>
            <a:off x="4039408" y="1273876"/>
            <a:ext cx="1918960" cy="1105687"/>
          </a:xfrm>
          <a:prstGeom prst="rect">
            <a:avLst/>
          </a:prstGeom>
        </p:spPr>
      </p:pic>
      <p:pic>
        <p:nvPicPr>
          <p:cNvPr id="7" name="Picture 6"/>
          <p:cNvPicPr>
            <a:picLocks noChangeAspect="1"/>
          </p:cNvPicPr>
          <p:nvPr/>
        </p:nvPicPr>
        <p:blipFill>
          <a:blip r:embed="rId3"/>
          <a:stretch>
            <a:fillRect/>
          </a:stretch>
        </p:blipFill>
        <p:spPr>
          <a:xfrm>
            <a:off x="3140379" y="3996697"/>
            <a:ext cx="1288757" cy="1070396"/>
          </a:xfrm>
          <a:prstGeom prst="rect">
            <a:avLst/>
          </a:prstGeom>
        </p:spPr>
      </p:pic>
      <p:pic>
        <p:nvPicPr>
          <p:cNvPr id="8" name="Picture 7"/>
          <p:cNvPicPr>
            <a:picLocks noChangeAspect="1"/>
          </p:cNvPicPr>
          <p:nvPr/>
        </p:nvPicPr>
        <p:blipFill>
          <a:blip r:embed="rId4"/>
          <a:stretch>
            <a:fillRect/>
          </a:stretch>
        </p:blipFill>
        <p:spPr>
          <a:xfrm>
            <a:off x="1425287" y="2929849"/>
            <a:ext cx="1554057" cy="1476651"/>
          </a:xfrm>
          <a:prstGeom prst="rect">
            <a:avLst/>
          </a:prstGeom>
        </p:spPr>
      </p:pic>
      <p:pic>
        <p:nvPicPr>
          <p:cNvPr id="9" name="Picture 8"/>
          <p:cNvPicPr>
            <a:picLocks noChangeAspect="1"/>
          </p:cNvPicPr>
          <p:nvPr/>
        </p:nvPicPr>
        <p:blipFill>
          <a:blip r:embed="rId5"/>
          <a:stretch>
            <a:fillRect/>
          </a:stretch>
        </p:blipFill>
        <p:spPr>
          <a:xfrm>
            <a:off x="2248546" y="1359152"/>
            <a:ext cx="1400753" cy="1331863"/>
          </a:xfrm>
          <a:prstGeom prst="rect">
            <a:avLst/>
          </a:prstGeom>
        </p:spPr>
      </p:pic>
      <p:pic>
        <p:nvPicPr>
          <p:cNvPr id="10" name="Picture 9"/>
          <p:cNvPicPr>
            <a:picLocks noChangeAspect="1"/>
          </p:cNvPicPr>
          <p:nvPr/>
        </p:nvPicPr>
        <p:blipFill>
          <a:blip r:embed="rId6"/>
          <a:stretch>
            <a:fillRect/>
          </a:stretch>
        </p:blipFill>
        <p:spPr>
          <a:xfrm>
            <a:off x="8487394" y="1445247"/>
            <a:ext cx="1381336" cy="1144646"/>
          </a:xfrm>
          <a:prstGeom prst="rect">
            <a:avLst/>
          </a:prstGeom>
        </p:spPr>
      </p:pic>
      <p:pic>
        <p:nvPicPr>
          <p:cNvPr id="11" name="Picture 10"/>
          <p:cNvPicPr>
            <a:picLocks noChangeAspect="1"/>
          </p:cNvPicPr>
          <p:nvPr/>
        </p:nvPicPr>
        <p:blipFill>
          <a:blip r:embed="rId7"/>
          <a:stretch>
            <a:fillRect/>
          </a:stretch>
        </p:blipFill>
        <p:spPr>
          <a:xfrm>
            <a:off x="4768002" y="3925387"/>
            <a:ext cx="1423745" cy="1125752"/>
          </a:xfrm>
          <a:prstGeom prst="rect">
            <a:avLst/>
          </a:prstGeom>
        </p:spPr>
      </p:pic>
      <p:pic>
        <p:nvPicPr>
          <p:cNvPr id="12" name="Picture 11"/>
          <p:cNvPicPr>
            <a:picLocks noChangeAspect="1"/>
          </p:cNvPicPr>
          <p:nvPr/>
        </p:nvPicPr>
        <p:blipFill>
          <a:blip r:embed="rId8"/>
          <a:stretch>
            <a:fillRect/>
          </a:stretch>
        </p:blipFill>
        <p:spPr>
          <a:xfrm>
            <a:off x="6334078" y="2764319"/>
            <a:ext cx="1271592" cy="1140631"/>
          </a:xfrm>
          <a:prstGeom prst="rect">
            <a:avLst/>
          </a:prstGeom>
        </p:spPr>
      </p:pic>
      <p:pic>
        <p:nvPicPr>
          <p:cNvPr id="13" name="Picture 12"/>
          <p:cNvPicPr>
            <a:picLocks noChangeAspect="1"/>
          </p:cNvPicPr>
          <p:nvPr/>
        </p:nvPicPr>
        <p:blipFill>
          <a:blip r:embed="rId9"/>
          <a:stretch>
            <a:fillRect/>
          </a:stretch>
        </p:blipFill>
        <p:spPr>
          <a:xfrm>
            <a:off x="10170243" y="1307225"/>
            <a:ext cx="1578498" cy="1089315"/>
          </a:xfrm>
          <a:prstGeom prst="rect">
            <a:avLst/>
          </a:prstGeom>
        </p:spPr>
      </p:pic>
      <p:pic>
        <p:nvPicPr>
          <p:cNvPr id="14" name="Picture 13"/>
          <p:cNvPicPr>
            <a:picLocks noChangeAspect="1"/>
          </p:cNvPicPr>
          <p:nvPr/>
        </p:nvPicPr>
        <p:blipFill>
          <a:blip r:embed="rId10"/>
          <a:stretch>
            <a:fillRect/>
          </a:stretch>
        </p:blipFill>
        <p:spPr>
          <a:xfrm>
            <a:off x="341160" y="1144451"/>
            <a:ext cx="1611557" cy="1056117"/>
          </a:xfrm>
          <a:prstGeom prst="rect">
            <a:avLst/>
          </a:prstGeom>
        </p:spPr>
      </p:pic>
      <p:pic>
        <p:nvPicPr>
          <p:cNvPr id="15" name="Picture 14"/>
          <p:cNvPicPr>
            <a:picLocks noChangeAspect="1"/>
          </p:cNvPicPr>
          <p:nvPr/>
        </p:nvPicPr>
        <p:blipFill>
          <a:blip r:embed="rId11"/>
          <a:stretch>
            <a:fillRect/>
          </a:stretch>
        </p:blipFill>
        <p:spPr>
          <a:xfrm>
            <a:off x="6490262" y="1363404"/>
            <a:ext cx="1374497" cy="1104199"/>
          </a:xfrm>
          <a:prstGeom prst="rect">
            <a:avLst/>
          </a:prstGeom>
        </p:spPr>
      </p:pic>
      <p:pic>
        <p:nvPicPr>
          <p:cNvPr id="16" name="Picture 15"/>
          <p:cNvPicPr>
            <a:picLocks noChangeAspect="1"/>
          </p:cNvPicPr>
          <p:nvPr/>
        </p:nvPicPr>
        <p:blipFill>
          <a:blip r:embed="rId12"/>
          <a:stretch>
            <a:fillRect/>
          </a:stretch>
        </p:blipFill>
        <p:spPr>
          <a:xfrm>
            <a:off x="2040465" y="5301899"/>
            <a:ext cx="1344620" cy="1070015"/>
          </a:xfrm>
          <a:prstGeom prst="rect">
            <a:avLst/>
          </a:prstGeom>
        </p:spPr>
      </p:pic>
      <p:pic>
        <p:nvPicPr>
          <p:cNvPr id="17" name="Picture 16"/>
          <p:cNvPicPr>
            <a:picLocks noChangeAspect="1"/>
          </p:cNvPicPr>
          <p:nvPr/>
        </p:nvPicPr>
        <p:blipFill>
          <a:blip r:embed="rId13"/>
          <a:stretch>
            <a:fillRect/>
          </a:stretch>
        </p:blipFill>
        <p:spPr>
          <a:xfrm>
            <a:off x="4415648" y="5301899"/>
            <a:ext cx="1229803" cy="1143501"/>
          </a:xfrm>
          <a:prstGeom prst="rect">
            <a:avLst/>
          </a:prstGeom>
        </p:spPr>
      </p:pic>
      <p:pic>
        <p:nvPicPr>
          <p:cNvPr id="18" name="Picture 17"/>
          <p:cNvPicPr>
            <a:picLocks noChangeAspect="1"/>
          </p:cNvPicPr>
          <p:nvPr/>
        </p:nvPicPr>
        <p:blipFill>
          <a:blip r:embed="rId14"/>
          <a:stretch>
            <a:fillRect/>
          </a:stretch>
        </p:blipFill>
        <p:spPr>
          <a:xfrm>
            <a:off x="6490262" y="4698676"/>
            <a:ext cx="1353338" cy="976364"/>
          </a:xfrm>
          <a:prstGeom prst="rect">
            <a:avLst/>
          </a:prstGeom>
        </p:spPr>
      </p:pic>
      <p:pic>
        <p:nvPicPr>
          <p:cNvPr id="19" name="Picture 18"/>
          <p:cNvPicPr>
            <a:picLocks noChangeAspect="1"/>
          </p:cNvPicPr>
          <p:nvPr/>
        </p:nvPicPr>
        <p:blipFill>
          <a:blip r:embed="rId15"/>
          <a:stretch>
            <a:fillRect/>
          </a:stretch>
        </p:blipFill>
        <p:spPr>
          <a:xfrm>
            <a:off x="10337771" y="2905995"/>
            <a:ext cx="1453495" cy="903854"/>
          </a:xfrm>
          <a:prstGeom prst="rect">
            <a:avLst/>
          </a:prstGeom>
        </p:spPr>
      </p:pic>
      <p:pic>
        <p:nvPicPr>
          <p:cNvPr id="3" name="Picture 2"/>
          <p:cNvPicPr>
            <a:picLocks noChangeAspect="1"/>
          </p:cNvPicPr>
          <p:nvPr/>
        </p:nvPicPr>
        <p:blipFill>
          <a:blip r:embed="rId16"/>
          <a:stretch>
            <a:fillRect/>
          </a:stretch>
        </p:blipFill>
        <p:spPr>
          <a:xfrm>
            <a:off x="3827643" y="2875159"/>
            <a:ext cx="1832549" cy="640751"/>
          </a:xfrm>
          <a:prstGeom prst="rect">
            <a:avLst/>
          </a:prstGeom>
        </p:spPr>
      </p:pic>
      <p:pic>
        <p:nvPicPr>
          <p:cNvPr id="5" name="Picture 4"/>
          <p:cNvPicPr>
            <a:picLocks noChangeAspect="1"/>
          </p:cNvPicPr>
          <p:nvPr/>
        </p:nvPicPr>
        <p:blipFill>
          <a:blip r:embed="rId17"/>
          <a:stretch>
            <a:fillRect/>
          </a:stretch>
        </p:blipFill>
        <p:spPr>
          <a:xfrm>
            <a:off x="8341042" y="2909108"/>
            <a:ext cx="1670841" cy="1628541"/>
          </a:xfrm>
          <a:prstGeom prst="rect">
            <a:avLst/>
          </a:prstGeom>
        </p:spPr>
      </p:pic>
      <p:pic>
        <p:nvPicPr>
          <p:cNvPr id="20" name="Picture 19"/>
          <p:cNvPicPr>
            <a:picLocks noChangeAspect="1"/>
          </p:cNvPicPr>
          <p:nvPr/>
        </p:nvPicPr>
        <p:blipFill>
          <a:blip r:embed="rId18"/>
          <a:stretch>
            <a:fillRect/>
          </a:stretch>
        </p:blipFill>
        <p:spPr>
          <a:xfrm>
            <a:off x="8142597" y="4899107"/>
            <a:ext cx="1474991" cy="1148283"/>
          </a:xfrm>
          <a:prstGeom prst="rect">
            <a:avLst/>
          </a:prstGeom>
        </p:spPr>
      </p:pic>
      <p:pic>
        <p:nvPicPr>
          <p:cNvPr id="22" name="Picture 21"/>
          <p:cNvPicPr>
            <a:picLocks noChangeAspect="1"/>
          </p:cNvPicPr>
          <p:nvPr/>
        </p:nvPicPr>
        <p:blipFill>
          <a:blip r:embed="rId19"/>
          <a:stretch>
            <a:fillRect/>
          </a:stretch>
        </p:blipFill>
        <p:spPr>
          <a:xfrm>
            <a:off x="498363" y="4590991"/>
            <a:ext cx="1089427" cy="1156003"/>
          </a:xfrm>
          <a:prstGeom prst="rect">
            <a:avLst/>
          </a:prstGeom>
        </p:spPr>
      </p:pic>
      <p:pic>
        <p:nvPicPr>
          <p:cNvPr id="23" name="Picture 22"/>
          <p:cNvPicPr>
            <a:picLocks noChangeAspect="1"/>
          </p:cNvPicPr>
          <p:nvPr/>
        </p:nvPicPr>
        <p:blipFill>
          <a:blip r:embed="rId20"/>
          <a:stretch>
            <a:fillRect/>
          </a:stretch>
        </p:blipFill>
        <p:spPr>
          <a:xfrm>
            <a:off x="234913" y="2432115"/>
            <a:ext cx="967791" cy="1268393"/>
          </a:xfrm>
          <a:prstGeom prst="rect">
            <a:avLst/>
          </a:prstGeom>
        </p:spPr>
      </p:pic>
      <p:pic>
        <p:nvPicPr>
          <p:cNvPr id="24" name="Picture 23"/>
          <p:cNvPicPr>
            <a:picLocks noChangeAspect="1"/>
          </p:cNvPicPr>
          <p:nvPr/>
        </p:nvPicPr>
        <p:blipFill>
          <a:blip r:embed="rId21"/>
          <a:stretch>
            <a:fillRect/>
          </a:stretch>
        </p:blipFill>
        <p:spPr>
          <a:xfrm>
            <a:off x="10152078" y="4612101"/>
            <a:ext cx="1614827" cy="1534354"/>
          </a:xfrm>
          <a:prstGeom prst="rect">
            <a:avLst/>
          </a:prstGeom>
        </p:spPr>
      </p:pic>
    </p:spTree>
    <p:extLst>
      <p:ext uri="{BB962C8B-B14F-4D97-AF65-F5344CB8AC3E}">
        <p14:creationId xmlns:p14="http://schemas.microsoft.com/office/powerpoint/2010/main" val="42461505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2663090" y="3179929"/>
            <a:ext cx="6988649" cy="910823"/>
          </a:xfrm>
        </p:spPr>
        <p:txBody>
          <a:bodyPr/>
          <a:lstStyle/>
          <a:p>
            <a:pPr algn="ctr" eaLnBrk="1" hangingPunct="1"/>
            <a:r>
              <a:rPr lang="en-US" altLang="pt-BR" sz="4000" dirty="0" err="1">
                <a:solidFill>
                  <a:schemeClr val="tx1"/>
                </a:solidFill>
                <a:latin typeface="Calibri" pitchFamily="34" charset="0"/>
              </a:rPr>
              <a:t>Soluções</a:t>
            </a:r>
            <a:r>
              <a:rPr lang="en-US" altLang="pt-BR" sz="4000" dirty="0">
                <a:solidFill>
                  <a:schemeClr val="tx1"/>
                </a:solidFill>
                <a:latin typeface="Calibri" pitchFamily="34" charset="0"/>
              </a:rPr>
              <a:t> </a:t>
            </a:r>
            <a:r>
              <a:rPr lang="en-US" altLang="pt-BR" sz="4000" dirty="0" err="1">
                <a:solidFill>
                  <a:schemeClr val="tx1"/>
                </a:solidFill>
                <a:latin typeface="Calibri" pitchFamily="34" charset="0"/>
              </a:rPr>
              <a:t>Inteligentes</a:t>
            </a:r>
            <a:endParaRPr lang="en-US" altLang="pt-BR" sz="4000" dirty="0">
              <a:solidFill>
                <a:schemeClr val="tx1"/>
              </a:solidFill>
              <a:latin typeface="Calibri" pitchFamily="34" charset="0"/>
            </a:endParaRPr>
          </a:p>
        </p:txBody>
      </p:sp>
      <p:sp>
        <p:nvSpPr>
          <p:cNvPr id="3" name="Rectangle 2"/>
          <p:cNvSpPr txBox="1">
            <a:spLocks noChangeArrowheads="1"/>
          </p:cNvSpPr>
          <p:nvPr/>
        </p:nvSpPr>
        <p:spPr bwMode="auto">
          <a:xfrm>
            <a:off x="1813123" y="2355574"/>
            <a:ext cx="8748215" cy="141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charset="0"/>
              </a:defRPr>
            </a:lvl2pPr>
            <a:lvl3pPr algn="l" rtl="0" eaLnBrk="0" fontAlgn="base" hangingPunct="0">
              <a:spcBef>
                <a:spcPct val="0"/>
              </a:spcBef>
              <a:spcAft>
                <a:spcPct val="0"/>
              </a:spcAft>
              <a:defRPr sz="2600" b="1">
                <a:solidFill>
                  <a:schemeClr val="bg1"/>
                </a:solidFill>
                <a:latin typeface="Arial" charset="0"/>
              </a:defRPr>
            </a:lvl3pPr>
            <a:lvl4pPr algn="l" rtl="0" eaLnBrk="0" fontAlgn="base" hangingPunct="0">
              <a:spcBef>
                <a:spcPct val="0"/>
              </a:spcBef>
              <a:spcAft>
                <a:spcPct val="0"/>
              </a:spcAft>
              <a:defRPr sz="2600" b="1">
                <a:solidFill>
                  <a:schemeClr val="bg1"/>
                </a:solidFill>
                <a:latin typeface="Arial" charset="0"/>
              </a:defRPr>
            </a:lvl4pPr>
            <a:lvl5pPr algn="l" rtl="0" eaLnBrk="0" fontAlgn="base" hangingPunct="0">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a:lstStyle>
          <a:p>
            <a:pPr algn="ctr" eaLnBrk="1" hangingPunct="1"/>
            <a:r>
              <a:rPr lang="en-US" altLang="pt-BR" sz="5400" dirty="0">
                <a:solidFill>
                  <a:srgbClr val="323232"/>
                </a:solidFill>
                <a:latin typeface="Calibri" pitchFamily="34" charset="0"/>
              </a:rPr>
              <a:t>TechDEC Informática S/A</a:t>
            </a:r>
          </a:p>
        </p:txBody>
      </p:sp>
      <p:pic>
        <p:nvPicPr>
          <p:cNvPr id="4" name="Imagem 3">
            <a:extLst>
              <a:ext uri="{FF2B5EF4-FFF2-40B4-BE49-F238E27FC236}">
                <a16:creationId xmlns:a16="http://schemas.microsoft.com/office/drawing/2014/main" id="{73024C48-ABA2-43E0-9DAF-DA225704A64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369241" y="1205892"/>
            <a:ext cx="2136499" cy="901205"/>
          </a:xfrm>
          <a:prstGeom prst="rect">
            <a:avLst/>
          </a:prstGeom>
        </p:spPr>
      </p:pic>
      <p:pic>
        <p:nvPicPr>
          <p:cNvPr id="1026" name="Picture 2" descr="https://www.pop-sc.rnp.br/img/conteudo/wtr2018.png">
            <a:extLst>
              <a:ext uri="{FF2B5EF4-FFF2-40B4-BE49-F238E27FC236}">
                <a16:creationId xmlns:a16="http://schemas.microsoft.com/office/drawing/2014/main" id="{4ADA6451-336D-44B5-B8F3-CBFF560677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9122" y="1094066"/>
            <a:ext cx="2603638" cy="129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21683"/>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2083558" y="2142699"/>
            <a:ext cx="8038532" cy="3411940"/>
          </a:xfrm>
        </p:spPr>
        <p:txBody>
          <a:bodyPr/>
          <a:lstStyle/>
          <a:p>
            <a:pPr algn="ctr" eaLnBrk="1" hangingPunct="1"/>
            <a:r>
              <a:rPr lang="pt-BR" sz="3600" b="0" cap="none" dirty="0">
                <a:solidFill>
                  <a:schemeClr val="tx1"/>
                </a:solidFill>
                <a:latin typeface="Calibri" pitchFamily="34" charset="0"/>
              </a:rPr>
              <a:t>Oferecer soluções na área da informática para o mercado corporativo, governamental, educacional, com tecnologia de ponta, buscando a completa satisfação do </a:t>
            </a:r>
            <a:r>
              <a:rPr lang="pt-BR" sz="3600" cap="none" dirty="0">
                <a:solidFill>
                  <a:schemeClr val="tx1"/>
                </a:solidFill>
                <a:latin typeface="Calibri" pitchFamily="34" charset="0"/>
              </a:rPr>
              <a:t>CLIENTE</a:t>
            </a:r>
            <a:r>
              <a:rPr lang="pt-BR" sz="3600" b="0" cap="none" dirty="0">
                <a:solidFill>
                  <a:schemeClr val="tx1"/>
                </a:solidFill>
                <a:latin typeface="Calibri" pitchFamily="34" charset="0"/>
              </a:rPr>
              <a:t>, pois ele é a </a:t>
            </a:r>
            <a:r>
              <a:rPr lang="pt-BR" sz="3600" b="0" u="sng" cap="none" dirty="0">
                <a:solidFill>
                  <a:schemeClr val="tx1"/>
                </a:solidFill>
                <a:latin typeface="Calibri" pitchFamily="34" charset="0"/>
              </a:rPr>
              <a:t>nossa razão de existir</a:t>
            </a:r>
          </a:p>
        </p:txBody>
      </p:sp>
      <p:sp>
        <p:nvSpPr>
          <p:cNvPr id="4099" name="Espaço Reservado para Texto 2"/>
          <p:cNvSpPr>
            <a:spLocks noGrp="1"/>
          </p:cNvSpPr>
          <p:nvPr>
            <p:ph type="body" idx="1"/>
          </p:nvPr>
        </p:nvSpPr>
        <p:spPr>
          <a:xfrm>
            <a:off x="3388882" y="1187830"/>
            <a:ext cx="5331777" cy="681038"/>
          </a:xfrm>
        </p:spPr>
        <p:txBody>
          <a:bodyPr/>
          <a:lstStyle/>
          <a:p>
            <a:pPr algn="ctr" eaLnBrk="1" hangingPunct="1"/>
            <a:r>
              <a:rPr lang="pt-BR" altLang="pt-BR" sz="4400" b="1" dirty="0">
                <a:latin typeface="Calibri" pitchFamily="34" charset="0"/>
              </a:rPr>
              <a:t>Nossa Missão</a:t>
            </a:r>
          </a:p>
        </p:txBody>
      </p:sp>
    </p:spTree>
    <p:extLst>
      <p:ext uri="{BB962C8B-B14F-4D97-AF65-F5344CB8AC3E}">
        <p14:creationId xmlns:p14="http://schemas.microsoft.com/office/powerpoint/2010/main" val="97721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
                                  </p:iterate>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title"/>
          </p:nvPr>
        </p:nvSpPr>
        <p:spPr/>
        <p:txBody>
          <a:bodyPr/>
          <a:lstStyle/>
          <a:p>
            <a:pPr eaLnBrk="1" hangingPunct="1"/>
            <a:r>
              <a:rPr lang="pt-BR" altLang="pt-BR" sz="3600">
                <a:latin typeface="Calibri" pitchFamily="34" charset="0"/>
              </a:rPr>
              <a:t>Nossos Parceiros</a:t>
            </a:r>
          </a:p>
        </p:txBody>
      </p:sp>
      <p:pic>
        <p:nvPicPr>
          <p:cNvPr id="6150" name="Picture 16" descr="http://www.sourcesecurity.com/images/moreimages/pressrelease_pressfeb08/Axis-Logo-2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272" y="884128"/>
            <a:ext cx="1119791" cy="100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3558" y="1040496"/>
            <a:ext cx="2508887" cy="4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Imagem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932" y="2131588"/>
            <a:ext cx="2348672" cy="76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6626" y="3643891"/>
            <a:ext cx="277863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56" name="Imagem 18" descr="https://encrypted-tbn2.gstatic.com/images?q=tbn:ANd9GcTjId2x2VP4CsVTlTAiXB_Iimp-GK7b0oC87OEQDocRg8AE2lcXO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4031" y="4778877"/>
            <a:ext cx="1394807" cy="102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Imagem 20" descr="https://encrypted-tbn1.gstatic.com/images?q=tbn:ANd9GcTVRiftbqmoc2C-zZJQuaHVmvgDaIs2u1TqFGqRKt1W8O8LsX9X8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4376" y="4510881"/>
            <a:ext cx="11826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Imagem 21" descr="https://encrypted-tbn3.gstatic.com/images?q=tbn:ANd9GcR_2JRrZie_dE-_8WSjIljBd_ZATqmfbZbMInHobWNE148cF7sl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9932" y="5061745"/>
            <a:ext cx="2255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Imagem 22" descr="https://encrypted-tbn2.gstatic.com/images?q=tbn:ANd9GcTLEs72xmUFUPGtRZqf8Kw4vlpleVP4CTN5ZZE46nLeqldRYKcL5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6331" y="4803488"/>
            <a:ext cx="2272761" cy="97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m para brocade 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pt-BR" sz="1600">
              <a:solidFill>
                <a:srgbClr val="000000"/>
              </a:solidFill>
              <a:latin typeface="Arial" charset="0"/>
            </a:endParaRPr>
          </a:p>
        </p:txBody>
      </p:sp>
      <p:sp>
        <p:nvSpPr>
          <p:cNvPr id="3" name="AutoShape 4" descr="Resultado de imagem para brocade log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pt-BR" sz="1600">
              <a:solidFill>
                <a:srgbClr val="000000"/>
              </a:solidFill>
              <a:latin typeface="Arial" charset="0"/>
            </a:endParaRPr>
          </a:p>
        </p:txBody>
      </p:sp>
      <p:sp>
        <p:nvSpPr>
          <p:cNvPr id="4" name="AutoShape 7" descr="data:image/png;base64,iVBORw0KGgoAAAANSUhEUgAAAVcAAACTCAMAAAAN4ao8AAAA8FBMVEX///8AAAD+AAt6enrJycng4OC3t7c7OztTU1NWVlbc3Nzo6OhLS0v//v/8/PzMzMxra2v3AAD19fX/AADs7OzW1tZ0dHT6///1AACoqKh/f3+Ojo5FRUURERHuAACFhYUuLi6Tk5MaGhqzs7MhISFiYmKhoaEoKCg0NDTAwMD7//pnZ2f5Aw2ZmZkMDAz++P366u/oKzHvg4v15+HsmZbsjYTsCCDx3drswcDvd3r2zs3oSlHtuL71zdXzlpnuBhPro53nP0bx9uvoZmXlVVTtPkPmdWjytLTzxL3x2c3yXGTsRkHvAB3vKjTpqqbxfnzZl/4PAAAL+0lEQVR4nO2deVvbuhLGFUgINFjBdhJlwyShbK5paMNOD9BTOJzb2/Z+/29zbWfzMiNLdhonffT2n0JkWf4hj0ajUUSIkpKSkpKSkpLSOolqlObdhj9RTFNYf48Yy7sFf45clowyMvry+O3797vnG/dHorn/lDKJMU2zyc23H03dNE1d11+fbWIrrBmlMY2x4WdL1x1nw5XjmM1P90TZg6zSNDZ60H2iPlePrPVMbIU2mygzfnpY53L5Nh+JrXyDTNLIV93ZiMixvjA775atuZ4BrI75Y5R3u9ZcoyczitVT8zPTVI9NLcYudYCqo+tPI8U1g+xXqLu6voH+ixEFNqUoGVkx6zr2Ccxv/pQh7xaupyi5Ba2rK/On8ggy6A0yrz5XhyquaWUTcNjyuT6545YyA+nE8P668USZwppSGrlH++tPW3FNK42NLIzrHVFcU0pjhP4XcQj0N6ZWu9KLPVsbcQ/W/c2TChBkkMaM63jcxZsWfCaqt6YWpUP2qwnMuPRrI++2rbM0Ymv2S9OZLBbMuqtp3apBK5uoZn/VnRBXR2/+IpqKDWSR5nqpf7/oegir9ctzFRTXjNLsS6tpTm2Btx7LhsrHyi7mTg+urnVdN0292Xx9U/GWxUizKSPD+8v/3d1dvd0wxoZq0FqANMJs95//f+aZVcZUHtFipPlz2ukPiilPtXrroLHbLbva3mu3qpW8G/QnqN7p7hci6naqcNkioJr3CYU+SVLdv7LKK/KuUkt8AOi66RyQGhVM8YprWNGSVx0llbPExkxU6nyMMp3qoBQvvgsVPPQ+qWDV8HTkV3qSVOxk77jOmSt3oWtmjTfQ6vejdZbQFnR9V7LfOGwci1CtHvEfuxi9YAcqtpWa655faVmk6H6jiLnJ21D5ead4h9bZCVVD4YrmtVWPdw46m0Bvi6gOUgppu74qXF31DlNxJR20xvBb3ULLbfkBu/PKbrtdRBoxU21T6GH2QvfOlWuhMDhLwZUaoKHw9CFYDf4EjXGBs2K31DiGB56ZzgaiD3NG5uHVnLkWCpuAnU3qr6SOVldPqsZTb3JPutevdBp8rAcSz9KYG7bcuRbKcbCJXHFLsD0vs4XecgqfGlvnW5wQPiWG1KMUTivT0Er+XCPExLjCLoOnGacaej8hD8BX6b3ckxQG01auAtfTaI8V4Ip6UL1p99vDSuyIYxU2rTPtV1eH68TrleJKjrHKWuPPz9C7ic4EOP4cTyvE1WURMnICXDm+qeHVRdF7gR4IJEP2KXwdrhLXSB8S6a94+9repw3s0wNRrBQ14TztkpXiGn5aIa64JXBLFrHPeqJYcfvM1bvV4loIDV1iXOG2FzxzbaDjePKkdSJ8rsbTbCK9KlxDk0lBrqhPUEfd25YoVtxL42p15lsThVwCMa4U7VM97C4fBPN4KPou8DUPa60K10Fw5BLsr5yZKqxYHBEVPlfjaW9ewapwTZ7YQ1wl25gQYZmLpnmCQiGwKoNzxWPCHB3hXIvUqBQ76AwmaGCFucqNLn1RrOSQX9Ggt9sDRsag8ca50lJY4ASmWwkXquFcq3wSwZC0OFcZO7gNVgCKt+Bx1CrVDG816OwgzLYcNN4416jA/rsLleRxpZhruZmOq8S4Lb52inq/hUIjWAstBlsaWjEQ5wrOlqW5EszhTslV3BKADwULXcwqh1db3P5ZnT1reGqTA1d4rA1G+mW44hDC2hRPlUZHwx2gCjoJfA/CvkYOXOEBMejASnEV8wlisUiOsFcAwkqmg1wknLMyXNPaAUFfs45dDegDXEUX6/DeiB4N6ubAFY6MpuZKRSyB+BIBIQaSgIGPe61463Lg2gZbndLP8lSLZfdEdSST0IssSp5zDPRRzDVePldkvhG8pyTXREuwX5HZ3wOb1wHPQNeMaP1L51pFQnhBbLJck2KlsSwfruD3iR8Pj2W4L4+rN3KUtjBb2At2B2mu/CWTttxuNDg2IDPwkWVyPe2+59jBUHaELFfKtQRlyd0SYCU9yUqWx5Wv0Ksq3V+5lkB4iWAisJLoknGSVoTr+9D1KbgaaKBMeIlgIngl91yylhXhGn74FFzxdAEZ19UTzFW2ltXgGrFe8lwraDK1tB2AuQpnHUy0GlwjgXx5rrwFGfG8IV8wV1lrshJcO5HrJblSTqKxPBPYZ1tHO7AT9S9l+ytuXMeS2vYP99fN5AtDWgGu2zHXUDY+kJT29wG9FBJYRVmqilXg2ojvcpbkmrzaLbFWgC1uCWchjpU7V8j4yXE9T77JIBYX4QieYiTt7ogoZ64NMNIkxZWzyBe4jwSSPljDLucvQ2mOcZe4PnYQVhJcaU0sVV3C/0RGwTNO9OY4Vn2u/bWINFWmvwomEJyI+wTI0nkP51qKx3bytQPI0oYEV+Fl7qiPzBG4t5UTgfVemehqQr5c3T8z1AnEueIbuWISD6D2kRqQ+UXNT1+MdJGcxy3Y3RbmaqAZmXGdoByjQv9YrXgvoKQ+9p4js+W8/SzQfRHmiqxIwxIP9aHt78S59uEnyZvrLCE/KFGukrnq0K1A4fV2w0tlxuH8hRkI7juO6jdx7aXZHzuWhHH1hSZWRMVbLts+mzW4fhAyQ+10+YRZuWI7f/bi14twpZzkX2yvMGAfYfE3G580Osf9zfg2pODIuMT1WGwJKm73xLiiS1p9dPes6CQ/3a6Nci79tYomqNVTxQnRnGr3da8iHwmHuPkBXUyBIO0y8zKwjWwfU+w75qTpe3vVsb4sGtjCv0OGq4rAPqPFc0Vfz2gEVoCrcYo9G/9Lf8QsAU0MlcOavw9L5YoO4JFJZiJXStDvXJkMg9iLLJwHkG4b5yz+stz8LNRsheNByf0VzW95P7YpFN3PLRrYohJTublm2XHL5Yo3NjS9TvreHI5xnfk6GHluXmBQst7xWNPgzJLzCbGButCVyHvjfB9RIKyElRFeAUxnYt/lwhX/XgCZfG04kzLSHHQdQTiwhW7E56mcD1d8B3sgbpHAFe1IH2tBxwJLCR0Ir3WlAdvOhysno3IeFuFzxTfAhNuNlhMNcdMUYI8nhmjZXDm7LOZbgbhcKRLOj0YaKD7LF7UE/LxaSIdT+778/QX43HuWPsHlitI6jb7faO6mcGDL9QpkJl6D6mzYzGE/DL5Zejq/xrnyJkLxXojGUSWyWQ3B/Yyujmoi30/427hi63LzMpz+WkMTMoF9QBSd7Mrkbm6JraTvhxYM8uCKe/X7tQSuFM0ZAnfBo+7ytvgRDZQYItGtg3DkIQ+upI+2bieBK3rlPhxQQV9iudzNStJXwO6twH5DV+j7OfaBUK5o/8MCgJxoohRYUuvjbT7px/+o4COIc+2CjQCbEOTKmXt79wYNcInnubZhGhxfS+LbMyZ1FdtQdONkswhFHM4342qA3y9TaQBF4a9M6UCVhlZDj4ESY7XdVvah690O1oKa4As1lzXsitibKyBaabWDYYfyQaukjtJZlIxS3VNpnQ9/U8d/LFLa+Igajbka/6zOAlqENDI+rWr015fbm6HHdWgTdRpQZjGNsuH93XVT182m9fB8wTR1LFh2aTZjN99dqOND7Ez9+tH2TlxSHTar2LPlHWc5PhvwyTGtryM2P8tKKY1cG8Cu9I35Qcze4Yvm9Q1jyjnIIO+8uksrdlqw+Wk0VDY2g1zn6t7So1gdR39RWLPIHfpf9dhp7K6ttf5VA1cGUfZv0LgGjrd+zbtpay3KXmJWYHwau3XPlEuQWvaFBWJ1O+xj3m1bZ7HbuDMwcQkelIHNoDcd5Or+8qeKdWbQmwmbgY2N64u827bGYm8m0l+d63WOJOct9ga7AxuOrhytDNLumwjX5ve827bO0uwfiIE1L5U/kF6U3cFcN5o3ebdtnWVr/7GAaazrvr7k3bS1FtPsb9DIpavumkmMkIsnM95j9StlXbPq1tKdkFfgOM2Hoa2mWxnFbi3TmfdYd0pgfv2bMtVhM0oj95/MgJE1m59txoiKEmaUTYjx+EM3Pba6qVsPfxGVQbAYUXbx9s+15er16t5mVGUPLEb+mjaz7SFhzKOqjMBi5A9Smm0T26ba+BdKC5BHlUV/o6SkpPQ79X+UevC6fVCo0gAAAABJRU5ErkJgg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pt-BR" sz="1600">
              <a:solidFill>
                <a:srgbClr val="000000"/>
              </a:solidFill>
              <a:latin typeface="Arial" charset="0"/>
            </a:endParaRPr>
          </a:p>
        </p:txBody>
      </p:sp>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1976" y="2186042"/>
            <a:ext cx="1607477" cy="68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10" descr="Resultado de imagem para a10 networks logo"/>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pt-BR" sz="1600">
              <a:solidFill>
                <a:srgbClr val="000000"/>
              </a:solidFill>
              <a:latin typeface="Arial" charset="0"/>
            </a:endParaRPr>
          </a:p>
        </p:txBody>
      </p:sp>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9576" y="3222174"/>
            <a:ext cx="1856755"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5" descr="Resultado de imagem para netapp logo">
            <a:extLst>
              <a:ext uri="{FF2B5EF4-FFF2-40B4-BE49-F238E27FC236}">
                <a16:creationId xmlns:a16="http://schemas.microsoft.com/office/drawing/2014/main" id="{AD5A7686-F270-43BE-9A99-5C61E4A176F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38195" y="930913"/>
            <a:ext cx="2543112"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Extreme Networks">
            <a:extLst>
              <a:ext uri="{FF2B5EF4-FFF2-40B4-BE49-F238E27FC236}">
                <a16:creationId xmlns:a16="http://schemas.microsoft.com/office/drawing/2014/main" id="{49E6F42D-57F4-40A4-BD4E-9D0712894E3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25336" y="2252740"/>
            <a:ext cx="2778632" cy="191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86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p:cNvSpPr>
            <a:spLocks noGrp="1"/>
          </p:cNvSpPr>
          <p:nvPr>
            <p:ph type="title"/>
          </p:nvPr>
        </p:nvSpPr>
        <p:spPr/>
        <p:txBody>
          <a:bodyPr/>
          <a:lstStyle/>
          <a:p>
            <a:pPr eaLnBrk="1" hangingPunct="1"/>
            <a:r>
              <a:rPr lang="pt-BR" altLang="pt-BR" sz="3600">
                <a:latin typeface="Calibri" pitchFamily="34" charset="0"/>
              </a:rPr>
              <a:t>Alguns de Nossos Clientes</a:t>
            </a:r>
          </a:p>
        </p:txBody>
      </p:sp>
      <p:pic>
        <p:nvPicPr>
          <p:cNvPr id="7173" name="Picture 6" descr="http://www.ea.ufrgs.br/institucional/instit_servedownloads/Logo_UFRGS_azulcd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4410" y="1632193"/>
            <a:ext cx="1169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4" descr="http://www.agoravirtual.net/2amostra/tvfilo/logo_un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984" y="2382324"/>
            <a:ext cx="91916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6" descr="http://daadministracaounivates.com.br/blog/wp-content/uploads/2009/03/logo-univates-transparente-maio-2004-300x2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1063" y="2521598"/>
            <a:ext cx="108426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8" descr="http://www.baladajovem.com.br/cidades/santa_cruz_do_sul/clientes/logo_grande/unisc_b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7085" y="824162"/>
            <a:ext cx="1108025" cy="88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32" descr="http://www.datacad.com.br/images/ufsm_logo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8954" y="837595"/>
            <a:ext cx="1319213" cy="55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34" descr="http://minerva.ufpel.edu.br/~anne.moor/bmt/UFPel.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6292" y="3459890"/>
            <a:ext cx="103981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36" descr="http://www.brivia.com.br/Blog/wp-content/uploads/2008/07/feevale-grande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1906" y="1862507"/>
            <a:ext cx="882089" cy="88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40" descr="http://www.excellencegestao.com.br/images/logo_trensur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0253" y="1421171"/>
            <a:ext cx="1914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44" descr="http://200.216.198.99/empresas/58/78/57858/logo12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80551" y="3189595"/>
            <a:ext cx="812205" cy="81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24" descr="Logo da UC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79896" y="3052155"/>
            <a:ext cx="13335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AutoShape 26" descr="data:image/jpeg;base64,/9j/4AAQSkZJRgABAQAAAQABAAD/2wCEAAkGBxQTEhUUExQWFRUVGR4bGBYXGCYgHhwgJB0eIRwfJR8hISghHx0mHx8cIjElJS8rMC4uHCUzODQvNyotLisBCgoKDg0OGhAQGy4kHyUsLCwvLC4sLC4sNSwvMCwsLCwsLywsLCwsNSwsLCwvLCwsLCwsLCwsLCwsLCwsLCwsLP/AABEIAFUBQAMBEQACEQEDEQH/xAAcAAACAgMBAQAAAAAAAAAAAAAABQQGAgMHAQj/xABEEAACAQIEBAQEAwQGCAcAAAABAgMEEQAFEiEGEzFBIlFhcQcUMoEjQpFSobHBMzRicnPRFTVDRIKS4fAIFiRjk7Kz/8QAGwEBAAMBAQEBAAAAAAAAAAAAAAEDBAIFBgf/xAA4EQACAQIEAwYEBQMEAwAAAAAAAQIDEQQSITFBUWEFEyJxgfAyobHRFDRCkcEz4fEVUlNiBiMk/9oADAMBAAIRAxEAPwDuOADAFZ4szxlVoaUh6kj6Ad1v0PkPPftjPiJyVoxerfrboiuc91HcX5PUutbIhqTLM0Su8XLsi2AG732JN+2Ip5XUlKPk+XtHCbUrX1sTOFeJBNI8LTCeQEteOMhEXspPn23747pzk5NNevA0VKtNzywTVt77/wBi0PIB1IHucXEHqsDuCCPTAFUznibTVJBHKI3U+KOVDaUG1grdj67jr5YplOWfLbTnwJhVp+KDTbtp75C3NZ5Xq6hYaoiojhIWEx2W5sQVYn3xW8qq63u72+yM0nJt5XrbYsXDediZeXIQtQou8fQj9evrbHeHqOcPE9V79PItjO+nEeYvOwwAYAMAGADABgAwAYAMAGADABgAwAYAMAGADABgAwAYAMAGADABgAwAYAMAGADABgCn5vnU1C8aGPmxzOQJATdSb2BBJvuV6EYzRnONTJN3vt9imc3C2mhS1IeMsEmuhPzTgE3LE6yQN+t7Dtbfyxlin3jmk2/f05HNOrlhJJbqzb4c7e9C519ZGqxSQxE60BDvsDbpq7se+/nfGxU4TSdvTr1Lkk1cQ8RZpHS0mqBXEcS3kiQ23Lbm/U9T1xdGKirItqVJVJZpbmriLiYtQiRFEvLQNHa5L3Fhe37/AGxJwe1HFIgy4sw0poDmxIa5sdIv3J2wBPy+vSWmVpgzv4JYVffSbXG/fr09McuKe53CpKF8vFW9GTmqYTSzvNEyALoLqNWxv9PcD06C+KXCNNaK/JfYz1FHK77FZgdomh1Ry/MFw8TMD0vYix8WgrcWO49RjLFONVSs0379fqjmrWc2pNWem31t14lw4bzeXMPxdHKhjc6Dc3cXNj2A2t1v1xpU5zqNR2W/2Jpyc1exbMaS4MAGADABgAwAYAMAGADABgAwAYAMAGADABgAwAYAMAGADABgAwAYAMAGADABgDXUTqil3YKqi5ZjYD74ENpK7OcVPEc9TM0bqIqcWLDRdtBF1Yg73OwuOhOPPrZ6jsnZL3f7GbvXJ2exFzTK5KJS8bcyJ31ShmNhc7NIBuBYm472IxxacZpyd4/249WJwcFdepIrHgjhVA8kTT3kRDE1hILWdR+WM9Ct9wcaVKMG5vTmvodxlGFlzFua18ca3qGSJT2cbnvbSentY41F5XZePqFTs0rW7gED7WsB9sAew8c0D7FnW/7Skj7g3GALHSVoeMtAySC3hZBcLbpdR1A+1sRKSirsN2GBkpng1IzSimOkCSJiqsR43lAtqud7g7dsZrpvPbNfbojNKUZJvl71NWXZM9TGlRUO8YS7JHqJcIb3tfxMO2+MsYzbbUrR18/NCEHJKUiZlPFM8M/JkCNAN9YXSUjBsHt2Xod+2+LqDnTajLUKs1Kz2/g6IjggEEEHoR0xuNJlgAwAYAMAGADABgAwAYAMAGADABgAwAYAMAGADABgAwAYAMAGADABgAwAYAMAYyRhgQwBB6gi4wAl4qmSOI+G8kgKIFtrba5UE+l+ptjz+06rp4dtO17K/LqW0Ypz1OcU8FVDJII1QBkGmVgG1C5uHsdLMoJAAB2N974+ehiKaSnmd76r3wfU1ODd00WPK3gMQmBdJQCqRO1wPDfVGpvpDAXB6AC22PUq4l/hnVVk7pOzvpfZX2Zmo4aHfKPA5XmPETVNjUwwTsBbmPH47eVwRtj1YKUYpJ/uYauPUako92tG1u+ApeKnP+7RD2v/AJ468fP5HH+pL/jX7s9jjgH+7RH3uf54ePn8h/qS/wCNfux/kXEjwOq08UMAdlDmKOzML9CSTtvimvd03dvnpozRhMZGtXjTdNK7tuzpGfGFFLxlnkkJDIDeNGB0h3j7m9h6ntjzvxTjh4VHZykudr+i393L/wAPCVR8vkV6WCqlmLSxqdKDU6WDMwv+GhYldJO5G1tvPHkyrU7XU3dvjfRc3bXTgbFF7WOn5JJHLFqAUsRokuN7jYq3qPI4+owNR1MPGUt7GKpFKbsM1UAWAsB0AxrODGWQKCzEKB1JNgPvgQ2krswpapJF1Rurr+0jAj9RiE09iIzjJXi7owad7kCM2HcsBf8AfhcjNK+xVIPiRTFisiSx2NjcA2Pe9jfFarIwR7UpXtJNFsoK6OZA8Tq6nup/7sfQ4sTT2N8KkZrNF3RrzLM44F1SNa/Qdz7DFVbEU6KvN2NNGhUrO0EVyfjlb+CEn+81v5HHlz7YX6Yfu7fc9KPZL/VL5GUHG6n6oX/4SD/ljqHa8XvB+mpEuyZLaSGVNxXTN1fR/eBH7+mNMO0sPL9VvMzT7Orx4X8hxFIGAZSCDuCDcHG6MlJXWxilFxdnuZ4kgMAGAFnEGew0cXOqG0R3C3sTuemwwAuyDjqhrJOVBOGktcIQVJHe1xvgCyYAMAVfN+M0hrY6JIJp5X0l+UtxErMAGbyHc+QwBaMAJxxDH86aPTJrWLmF9Pgtfpq6XwAxoq2OZQ8UiSIejIwYfqCRgDfgAwAYAMARc0rRDDJKQSI0ZyB1NgTb92AIvDGdLWUsVSilFlFwrdRv6YAaYA0z1SILu6qAbXJtjiVWEfiaXqSk3sQuIcojqoGikvpO91JB+xBB/TFeIpupC0Xb0T+TJg0nqc3izZJLxwKJGis0SKV1NEPDdQ2wcEFSrWI9NsfGzw8qbvU0T0bd9+tuHG56CmnseuWmnpJFSyMGIJBDKnLbmqQbEKTp2PcXxs7NoQlUlSk78+Tts/fA5nJq0lzQqOT0ytBGwOuoZJVsgsAqi6H+ycdwxeJnTnUT0gnF6vd7S80ZcRhqCr5GtZSvt8jdRZNSvPJGF8UE3McFBYg3tGP7AxxVxeJhRjNvScbLV3uv1eZzTw1CVSUEtYu7058DfFw5SpLDGxUuTI4QqPxB5H0W+3t6Yrl2jiJwnJaK0Ve+3VefEvj2bTSUraJvhz+xoochpuXHLGwkWIlS1h4zrAufVe3ocXxx1eVfu5q2Zx0vsuS8+JZR7PjQqRdtY34e9ibSySQGqd4yTz3BCC7u5ktH7jRpAJ8IHW2KMdRgqypRdrc9kve/Fik/DcyNXEzLRzBV5g0zqCLqX/ox4esjEEnR9Nr9N8V0MPOc1Ug3v4Xblu9eC67nUppKzOm5bRpTwrGD4UH1Md/ckm5PmTj7ClDu6ai3t0S+S0MEnd6EiCoVwCrBg24IPXHUakJ/C0yGmtyv/EWS1BL66R+rDEVfhZh7QlbDyKl8I6lhNNHvoKBiOwINgfuD+4eWK6L1aPP7Jk80o8C2ceZtUU8KmnTUWJDPpLaB2NvXzO2LKkmloehjq1WlC9Nf2OLyylmLMbsxJJPcnqcZT5iTcndjzg3iBqScEk8pzaRfT9q3mMdwllZrwWJdGprs9zpFDRirjmnmQlmLCK/ZQPDp+/6nGOlSWKhOrUjq728uFj7+rVeGnClTlorX6vjcSZJw1z4mbmgSD8nl1+ruL4w4XAd9Tbza8vubcTju5qKOXTn9h82SyimiWFUjmH1MG39dwN749F4SoqEY0klLizAsVTdaUqjbjwQg4vplR4/EplKfi6fMWsbdid/0x53aNOMZR18VtbfU39nzcoy08N9PL+xcuGDelh/u/wA8e1gfy8PI8bG/15+Y0xrMppqKpIxd3VB5swH8cAeU1ZHJ/RyI/wDdYH+GAOf/AB8/1U3+LH/HAEHJuHK6pzGlrKmnhpI6ZNhG4ZpLqQL29/S3riCTzgfNsxqfmKiSpvBSTzDkhBrlCrcLq7KNrWF73vfbACbJ+Jc3lhjrIxUSsz3Mdolpil91F25ga3f+OAGVPQVB4jn01JUiNJG8AOqLUDyv02vgBXlvFWbVUTVkHPLazoiURfLBQfobUwkJtsTt6YAtNTnNVLmstKspiRqHWEsDocjre29ve2AKBkeZ1dFw+1TBUFA0yrGgUHl2Z9ZuQb67r16WwB0/Ns8mXOqOmST8GSBmdBYgkE2N+uJIEPA+bZhU/M1ElVeCknmBhCDVLpW4XVbZR4bW3ve+IJEDcRZk2VyZn/pFFLG3y4RbL4rWW9yG9N9v1wB2nJpS9PCzG7NGhJ8yVBJxJByF84ra+PM5/nEp4qcyRClZRYqAQdV9wSNgf2r+WIJNNHxBUxUOUUlNzF+YSQu0QUyEKdlQudIbck39PuBfPh5XVzNURViSaEKmGSbRzCDfUriMkXBAsbC9ziSCyTUkAcsUBduoAuT7jv7nGKtHDKacopy4aXZZFztpsQ6qpFPHoUaS19K3+gf99BjBi8c8LTyr4papckW06Sm78EUmfhynYluXoYggtGdLG/U3H5vX1OPn1ja3GV+Oupr7uPIi5PI8NYaVSeWoLRqQWJjZG1trbuH6j2x6mAUalSFbjqnbmttFwsUzuvD5EKv/AK3ln+H/ACxRhvymJ80VYz85T82b8h/r9f7p/PHOM/JYf1OcL+ZrehqzPnc5yBH8yCfkvMpYcz0v5X76+2K6Xd92r3yfr8+HvyPchkyL/b+rz4e/I25YABIINHyll0lenM5g5lu9vf8ALptjuH9al3l8+ZXvy4e+dzipwzfF/FtPfMyrlerrJaeQtykMjyBboyMWtF4l6krqxbirUJTqR+Jysr2d1x0foebT8SSe1hlSZHBG/MWMcy4IkO7Ai24PY7YwLG101lla3LYu7uPFF1inWoRSy6tBuyefkbdx6Y+kw2M/FQUrXcfij9GuZjnTyO3PZkqlpYdZdFGvue4+x6fbGzDww133aSe+1n9yubnxNHFOVGppnhUgM1rE9NiDjVON1YyYmj3tNwI3CXDCUSEA65Htrf26ADsBc4iEFErwmEjh42Wre7I2ecb09NMYXV2IAuVAtv23PliJVEnY4r4+nSnkkcjzmrEs8sigKruSABaw7bedsZm7u587XqKpUclxZDOIKj6A4fl1UsDeca//AFGNkPhR9hRlmpxfQkw0io7uosZLavUjvjmNOMZOS47mmVSUoqL4bG/FhWc04x/rcnsP4Y+X7S/MS9D6bs/8vH1L7kcBSniU9Qgv/HH0OFhkoxi+R4GJmp1pSXMonxW+IhobU9NY1Li7MdxEvY27uewOwtc9gbilHDjHVV0pNpqqTqdi5H+X7sQSMMmyqppK2l5kM1OWniFypS4Migi/Qix6YkH0vxDkEFbDyalNcZIOnUV3HTdSDiTkYxoAAB0AsMALsiyCCjWRadNAkkMjgsWuxtc+Im3QbDbACdfh1l4lEvI+l9Yj1tyg/wC0I76L/a2AHEWQwLVPVhDz3QIz6juo6DTfT97YAT1Xw6y+SUytB9Ta3jDsI2b9powdJP23wA2/8u0/zRq9H45j5ZbUbaPLTfT97XwBFg4MokozRCEGmJJ5ZZjuTe+onUDfcEHbAGrhzgaiopDLBEeYRp1u7OQvkNRNh7YAYZDw/BRrItOmgSyGR/EWuxtc+Im3QbDbACCb4WZWzyMab+k6gOwUHuVAYBSfTAFvpoFRFRRZUAUD0AsP3YArGafDnLqidp5acGR76rMwDH9oqCBq9fv1wBKqeCaJ6aOmaL8KHeKzsGQ+avfUD98AS+HuHKeiVlp006zd2ZizOfNmYknAEKsqJYIiNJDs1mmNiLsdiB1J6ADoMeTUrzw9GTyPMt3pZvnf+PQvUVOSV9CuZzVSLE8iAOyi/jO1vMn/ADtj5mjTniKniu+bWrNsmoR0JHBeXJVp8xOsiSkANBrIVbi6sNJ31Cxvf9Me/gezsPKD1zJN/wCGZKlaV+Qxq8njimhDXK3ZYmN7oSpFr99j3629McTw34LExqwvklo+je3odRqZ4We6KFXX+by0EWKqysPIr4SP1GMlOm6eHxUXwaOcW08ZSa6kjIf6/X+6fzxTjPyWH9TnDfma3oT8/oHdOZAB8ygIjY9gSNQ32vbpfpv54x4epGMstT4Hv/B61KaTtL4XuSYcuREWGJQoeRRZelywLkA9gATbsBi7BudbFQcntr6I4nUbvOXL/A/yzJop2lYAiJpWLAE3dr7+K97e3t2x62Ewf4urLE1U8r+FdDBOp3cVCO/ERccwChHOp1eR2G8bveNEBGqS7Hw7kA7739MTjezqEXGKeW7elrt9ERTrS1ZJoZZNKk3jkYfl7eov1++2PCbqYWreN01z5dTVpOOpYaKoknWF9GlgwJkH0svRtr338j0+2PrFUnWUJKDUtHfS1uOvVGGyjdXH2PRKSqcS8WPRzoskBMLf7QNufOw8x5Hriuc3F7aGHE4x0JpSj4eZRviHnNPUyxtBckLZ3ta/kLEXuN9/XFNSSk9Dye0K9KrJOH7lTxWecZRRMxCqCzHoALk/bA6jFydkdmpeJKWlp4o3lBdY1BVQWINhcG2wPvj16GCrTirR066H0X47D0YKMpa22WpEl+IsAO0chHnsP541rsqpxaM8u2qK2TZKoePKVzZi0ZPdht+ovb74rqdm1o6rUtpdr4ebs9PM9qcqWqqxLb8JALt2cjcBfNfM/bHzlbCd9is0lZR0d+L5fc+mo4vucNaLTctrcFz+xaMemeafIvFOZtPV1M7G5eRyP7oJCj7KBiDo+muBeHo6KjijjUBioaRu7ORuSe/kPIYk5HdTTJINLqGFwbEX3BuD7g74AqfxL42GWwLpAaoluIlPQWtqZrflFxt3J97CUcQi4xzaokJjqal366YhsP8AhVbAYgklZh8TM0IjRpmieIEOQgVnvaxZStgQPK174Cx1z4TZpPWZaXqJXeQySLzNgwANhawtcYkhnOOOM4znLqgxPWStG1zFLpSzr/y7MO4+/fEBDeu+MxNAojXTXN4WOnwL/wC4Oxv2Xseu1rrixC+HmYZvmU9vnZkp47c2QKn2VSVtqP3sNz2wDLf8as+qKOnpjTStEWlKsRYkjQT3B7jEhGv4JcQ1NXHVGpmaUo6BdQGwKknoBiEGVH4gfFaeSZoqGTlQxkjmqAWkI6kEg2Tytuet7YXCQlyrjfN6bTOzzyQnqJkJRh/eIuvoQf1wJsHD/H+ZPVUyPVyMrzxKwIXcGRQR9PcHAWOzfEvi85bSiRFDTSNojDdL2JLG25AA6dzbEnJx/Kczz7MC8lPLPKENm0OkaqTvYAlQdvK+IOtDrvwwhzAUzNmMjtIz+COQLqRRtuVG5Y77k7AeuJORrncnNYQILsrBjfYDa49/P7Y8XtSdSq1haS1er5WNNBKPjZCyzMKWPmK0h6mNpGUqmodVDHYkYt7NwcMMm73k9OW3Ipq4lTfRECTOlpW+Wp2MrgqhDCwUnZNTD02+2KYUatGUlhn4W9bq6T42e/mJYmm3aS16fyey8UJK01NUxct4zcEG4BHRrjpZrb+uNFarnhKnVWj00/kohWtLqhJmGR2eCqLFljc6pOouRZie4Rjve3hIPY4w1sPUjhpd2r3Vn6bSV9eljdTtXlBv4o7dVy81w5kDIh/6+v8AXQR6jff2x5+Ld8Fh/U4wy/8AprehY2IAJJAA6kmwHuceWeiampXZVmJMSXtEx27eJyLXGoeFQR0uT1GPew/Zzp0c1Ray89FyduZlxOI7vwxtfj9vuT4eKQJEpaKHVZCRqOkDuDv2O588evGvKyhSWmyb6Hm98nO25hR5zFWkJM5iYDVp02BVTdiGP5bgb+mM0KNSrWhPEvb4UlZX69ehdHE02nGCt5k7MK2CeSMI51PcRvpOhyN7BulxiO0cBHFSUoPxbdPXkdUcVGLy8GMchmCjkEFXW5t2tfz9zizsuvNxdConmho/Lgd14q+ZbMY11WsUbyObKilmPoMeuld2KYpydkcB4i4hlrJTJISB+RL7IPL38z3xuVKKjlauer+Gp5MkkmuNyfQcNSsitK6QhwrR6zuyE2Z9r6VW4ve3UdMY54anfw3PCr9iYWT/APW2vmvn9xVmNM0TsttQXo4vpZT9LD0PbCOCi92KX/j1B6ym/LRGOVVkiTI6MVZTcEdtjjbhsJSzpWLsXgMPgsLUq0o+JLRvV/b5E+SQsSzG5Ykk+ZPU4+hSSVkfAyk5Nt7mOJILjwdwmlTEzyl18Vl0kbjuenncY8zG42VGajCx7PZ/Z0K9NynfoOwwyyaGPW7U81wdZ2RrixHkN9/+mMlvxkJSssy5cUb7rAVIwu8kufBl0x5Z7B8occ5K1LXVELCw1syeqOSy2+xt9sQdI7l8OOP6eqp44pJFjqY1Cujm2qwtqUnZgbb23HftgQyw5vxdSU7Ro8yGSV1RI1OpiWYKNh0FyLk7Ykg478ftXz8V/p5A0f8AMdX77Yhkou/wJEP+jrx6ebzG537V7+G/pptb0wQZTP8AxACH5uDRp5vLbm262uOXf1+v7fbBhF1+BH+qx/jSfxxKDMPjZnFIlJ8vMvMnk3hUdUI/2hP5QL2t+bcbi9oYR89nyvviCT6X+FGc0k1EkdKoiMIAlhv4lY9WJ6sGNzq77jqLY6OWVr/xD/1ak/xm/wDzbBkoWfBHV8lmei+uw02635bW+98QgzmnBwhNZS/MW5HMTXq6W7X/ALOq1+1r32wJPq3MRFyX52jk6Dr1fTptvf0tiTk+UOFv65SWvb5iG1+v9KvX1xB0fRPxO4OOZU6Ijqk0Taoy30m4IKm24B8xe1hiTlHEqvJs1ym8lpadCQDJFIChPa9iftqAxB0dS+D3HU9dzYKmzSRKGWUAAspJBDAbXBtuLXv023ENFuzuYRTxOAQ0l0LhSw/sggd7sftfGDF05OtCpCVmk+F97EqqorLJXuIK/wCZqddPLRq0IZlMsTC5buQrdt9we+OqsXNKMt07ppbMzNyldNaBwXQvyXh5hhkS6vYAlx+WUMbm5HrYeWOqTVS8b26L38xTi1G3vzNdbkIggqljLMWVdJbcuTs51na7Np2HTTiqvCyklpt5W9+ocMqdiJR1TUkvy9RUvHGEH0Rr4mAGsXtfe43/ADDHdHNOcqKdkv3tw1ObuDtd+nzIdZntHHdqdnuR9Dp4W9iPEnXoNh5YpxfZNCsrqWV9Nr9UetRrVXpOF+t1f14Mkpm9GLGolctfwiNRoRha+2+oi/Vr+wxbQ7HoYXXNeW1/exQsbUrJqnTlFWT1tdp7fvbga8zaWsaaKGoeZEQlNaKDqAuRewI2IGo9zbCpmVXuZO9lf04XPObdRPK/8jwZCtQYGLuhWIESJ4SrG1t+jeHw6d+m+IoUs0Yxlrpq/pZ/YtcE7PYica5a0rR05bmu5GogBTEgsDvtcv0sxt7Wx3Vllko5rv8AngzmrHN4fftkzLqiqjeOAUiRREnRJI2oiwubqv5iOltsRSi4QyU9LcZLd+jO4yakk1oOuGpll5s2k6mbTrKkXUbgAHcWJNx54jA03FzlJ3cne9rcC91VNKyska+PKCWeiljh3c2On9oA3IHqRj06TSkmyzDyjGonI4KFvsTp3sT5eZt6Y3nsHVVjjV0C6NGsR7EgWCBgeXbUYyA1xfSSQbbXxkuzzrtp+/mIeNK1Y7rGfxp954wCFVbfh27HYki9+p6Yspq+/AuoRb1ey2KbRnxrjZh3aoijteLlgqqXIa49o/MxzwnT3rIA63Vm6MNjsfPrjLi5WozyvU3YCnfEQzLR8zpvCItTkDoJZQP/AJGx4OM/qei+iPpsDpS9ZfVmHEUKvJCGUMLS7EXH9GcThpOMZNdPqRi4qUoqSv8AF9Cbw9UmSmhc7lo1ufW2+KsRHLVlFc2XYWeejGT5IRcf8Cw5lGLnlzxg8uUDpfqrD8y3/Tta5vSaEzhmcfDXMYG0tTGVezxHWp/gw+4GIJubuE+BK9qqBxSSKiTRuzOAoAV1J6kX2B6YBnafiXwSMygXQQlRFcxMehvbUrW/KbDfsR74khHEE4PzankISnqEc7ExHY/8SmxGIJJ1f8L8z0xyGIyySBi41qSm40hmZtyRc7dLYWFzpnAFFWZflLKaVnqRI5SEMu9zsS2qwXud74khnOKzgHOKyp5lRCQ8reKV3XSo9gxIUDoB/wBcQLnUa74XUjZeKRBpdLsk5Hi5hG7HzB6FelrW6DCwucy4f4PzqhqBNBTHUhsQJE0ut9wfFup7dxscAXr4r5PV5jSUhhpnEiyFpImZbp4COuqx38jiQjZ8FOHKmjSqFTEYjI6FbsDcBSD9JOIQZUPiD8KZ45nloY+bA5JMS21Rk9QAeqeVtx0tbAJibKOCs2qisDrPHDcajM5CKO/hJ8R8gB+nXAm5nkHw7zJKqmd6VlVJomY602AdSTs3YA4C50f4wZLmNTyDRgmOK7sscmmQv0U72uAL2sb3Y7dMGQjm1dQZ9VoIJkq5UBB0OABfsS217epOBOh1D4TcBvl6yS1BUzzBRpU3CKLm1+7EnftsLeZkhl+nlVFLOQqqLknoAO+JSu7IgR0mZUsk1wDHIbEFgU1eXfuPPEzwVnnt+xmhiKc55FuV3imBZK6GnjKRFgSxjHjIPW9u38OvTHdLCRjB1IxS5kyladmvLl6+2n0ZlmOVVlEy/JxiphJuyObkHqDba1jcgjF9PuKkMtXRonu3Go5rilp5Cury1tJlrY9NQwd1AOpRa2xG+okfl7C++PPx04Rrp03+m3vmVRo5Lyu73ui28PxJKFIo4kj0glxpIYn9m25Hne2OaVaU0mtv5NKbluiLxZoijl10cJUC6SELp38xs2r0HXzxFatOK1W+3+CHJ09Y6dRDDl0sJ52XxGR0YCXW31XXe3Te+xXtt1xd2fKnKdTvHvbXfnx4eXkZ1QV4uPD+SdlvDtTWXatX5dVuIo4zawNuw2A29zfGut3MIqFLgXQhJTcvLTqr6/Mz4B082eOUxySRNfWw/E7gXvvfbt0++KauEUUqkkm+dvm3zIhKMpvJGy/n/rxt58R3/pajikJF2YfVIAWC+ZJvsPMjEU8E14ktX+5z+Ipqpk4liUjt0xwaSNmVaIU1lXZR9WgaiB52G5A9LnEpXdjqMczsc94n4Wp6+9RQzRcxvqTUNL/zVvtv3xohUlDSSNtKtOl4aiYjz6sq4UKtFIjNo1VEhBkBAsQrqdkPYep88dxUW9/QtpxhJ7+nAWtlZpqYzTi0sw0QRn6gPzyEdgBYD3x3mzOy9TvPnlljst/sTvhxw2amcSOt4It2v0Zuyjz8z5WGIq1Mi03K8XNKDg+OnoeZ1kr085hIvc+A/tAnY/5+uPcoYiNWnnXqfm+Jwk6NXu36HVaLJVKUrSD8SnWwsdgSAG6demPnp4h3mo7SZ9VTw0bU3NaxRuyCkaKIq4APMkbY32Lkj9xxziJqc7rkvod4WnKnC0ubf7ts2V1EXkibbSmvUD1OpbbY5p1FGMlxdjqpTcpxfBX+ZIo6VYkWNBZVFgL3sPvjic3OTlLdndOEacVGOyK7nPF0aTx08TBpTOkcg0MVUMLka7adYFja97Hpjk7J+U8U0tTIYoZdTAFhdWAcA2LIxADqDYEqTa488ALm4qb/AEiaQrFGigEGV2WSTwkkxrpKuB0PiB9MAGfcYxJStLTOrvyRPGCDYoXC6u3c9OuALSTbc4Ap8PHkD1B0uPlUp2laVkZdw4UFbgalIOxW9+xwA/yXPIaoOYWJ5ZAcMjKykgEAqwBBsRgCr5Fx4ZoJ5pfl4whCIqyMzayzKiuoS41FdtOo9cQSWiDO4TTfMmVeUqktJuALfVsdxYgix3xJBnlGcw1Ks0L6gh0sCCCpsDYggEbEH2OAK6nHkD1ACSL8ssEkskrIy/SygFSwAZDc7rcG2xwA/wAnzyGqRmgYkobMrqyMptcBlYBhcb7jpgCv5Jxi5Ez1qQwRxS8jUjs5MlxtbQNjcWPc9sANl4tpDKIeYeYxVQOW1tTC6qW02D2IOkm4vuMALOGOOIZogZ5FjlCO7AqyrpRiGIZhZtItexNr4A9reNomRDTHU3PpkkWSNkKrNJpBswU3IDEe2APeHONoZYjz5FjkVZJGurKuhHKkhiNJttexNrjzwA6yTP4KsMYWJKW1KyMjC/0kq4DAGxsbb2wBNq6VJF0SKHU2urC423G2JjJxd0DRV5TDIjo8asH+q43PrfqD5eWO41ZxaaZx3ceQsyLg6mpZDLGrGQ7anbUQPS+LKuJqVFlexKikWDGc6PGUHqAffEWAjynJ46eoZYbrGY78u50g6uwJ29AOlziqMFGo7cUcRiovQ8nyaOeqdpbuIxGUQk6QfFvp6HoDv3wyJ1HJ8EiHFSeo9AxdYsPcAVvNeCKSebnOrK5+rQxXV72xpp4upCOVbHLim7jlMsiUKqxoAosABta1iPUW7YpdST1bI7uN72N9NAsaqiKFVRYKOgHljltt3Z2bMQBFmPCFHMxd4EDnq6eEn3K2uffHaqSWly6NepFWTMsu4TpISGSFSw6M5LEe2om32wdST4kSrTluyFW8EQzzGapeSY9lLWUDyAW22OlVaVkdRxEoxyx0LFSUqRIEjVURRYKosB9hittvVlLbbuzXX5dHMAJEDaTdSeoPmD1GO6dWdN3iymrRhUVpq5KxWWhgAwAYAr0vCMRm5uuVQZRMYg/4ZkAtqK27i1x079cAe5JwjBTSI6NI3KRkhV2usSsQWVe9jYdb7AYA21XDaSVCTySSvy31pEzeBW0lLgWv9JO17XN+uAF0PANOsTxF5WUxCFdTC6RhtQVdvPubnbAD6joyBLzHMnNdiQegU7BQLmwsPuST3wAhi4BpwpRpJ3XlclQ0n0JqDLpNrgqQLHrtgBvkmSLTGVhJJI0zBnaRrkkKFHQAAWHQYAiHhCD5VabxaUfWrGxYNqJvuCD1OxBFsASn4ehakakcFonUq3Ym/U+EAA38hgDZk2TJToyAl9ZuxYKL7WtZFVbW9MAJIvh/TBOWzzPHymhVGk2SMkGym1xYgWN77DADnJckSnMjB3kklIMkkhuzWFlGwAAA7Adz54AjpwtCAwu/iqRUnf8AOCD5fTsNsAa5eEojOZg8q3mWcxh/AZFUKGIt+yALXttfrgCHDwBTAaXaWVBHJGiSPcIJCDJp26mw9rbYA3Q8FwhmZ5JpXZ4HLSPc3gYtH26XJv54A9fgimZFRw7Kscsdi3VZWDP97qLeWAJ+SZClO0jh5JZJdIeSRrsQgIQbACwuf1N8Af/Z"/>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pt-BR" sz="1600">
              <a:solidFill>
                <a:srgbClr val="000000"/>
              </a:solidFill>
              <a:latin typeface="Arial" charset="0"/>
            </a:endParaRPr>
          </a:p>
        </p:txBody>
      </p:sp>
      <p:pic>
        <p:nvPicPr>
          <p:cNvPr id="28" name="Imagem 27" descr="http://cgtee.gov.br/Img/Config/Logo.png"/>
          <p:cNvPicPr/>
          <p:nvPr/>
        </p:nvPicPr>
        <p:blipFill>
          <a:blip r:embed="rId12">
            <a:extLst>
              <a:ext uri="{28A0092B-C50C-407E-A947-70E740481C1C}">
                <a14:useLocalDpi xmlns:a14="http://schemas.microsoft.com/office/drawing/2010/main" val="0"/>
              </a:ext>
            </a:extLst>
          </a:blip>
          <a:srcRect/>
          <a:stretch>
            <a:fillRect/>
          </a:stretch>
        </p:blipFill>
        <p:spPr bwMode="auto">
          <a:xfrm>
            <a:off x="1762088" y="1897422"/>
            <a:ext cx="1676400" cy="708071"/>
          </a:xfrm>
          <a:prstGeom prst="rect">
            <a:avLst/>
          </a:prstGeom>
          <a:noFill/>
          <a:ln>
            <a:noFill/>
          </a:ln>
        </p:spPr>
      </p:pic>
      <p:pic>
        <p:nvPicPr>
          <p:cNvPr id="30" name="Imagem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9131" y="4897339"/>
            <a:ext cx="1905375" cy="4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m 26" descr="http://www.unilasalle.edu.br/canoas/assets/upload/telecomptec/logomarca_color.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38208" y="1733863"/>
            <a:ext cx="1895339" cy="36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esultado de imagem para unipamp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pt-BR" sz="1600">
              <a:solidFill>
                <a:srgbClr val="000000"/>
              </a:solidFill>
              <a:latin typeface="Arial" charset="0"/>
            </a:endParaRPr>
          </a:p>
        </p:txBody>
      </p:sp>
      <p:pic>
        <p:nvPicPr>
          <p:cNvPr id="33" name="Imagem 32" descr="Resultado de imagem para unipampa"/>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49351" y="2737157"/>
            <a:ext cx="1192974" cy="638942"/>
          </a:xfrm>
          <a:prstGeom prst="rect">
            <a:avLst/>
          </a:prstGeom>
          <a:noFill/>
          <a:ln>
            <a:noFill/>
          </a:ln>
        </p:spPr>
      </p:pic>
      <p:pic>
        <p:nvPicPr>
          <p:cNvPr id="34" name="Imagem 33" descr="Resultado de imagem para lojas paqueta"/>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11620" y="2419316"/>
            <a:ext cx="1923271" cy="611879"/>
          </a:xfrm>
          <a:prstGeom prst="rect">
            <a:avLst/>
          </a:prstGeom>
          <a:noFill/>
          <a:ln>
            <a:noFill/>
          </a:ln>
        </p:spPr>
      </p:pic>
      <p:pic>
        <p:nvPicPr>
          <p:cNvPr id="35" name="Imagem 34" descr="Resultado de imagem para bsbio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10821" y="3169975"/>
            <a:ext cx="1023492" cy="866027"/>
          </a:xfrm>
          <a:prstGeom prst="rect">
            <a:avLst/>
          </a:prstGeom>
          <a:noFill/>
          <a:ln>
            <a:noFill/>
          </a:ln>
        </p:spPr>
      </p:pic>
      <p:pic>
        <p:nvPicPr>
          <p:cNvPr id="36" name="Imagem 35" descr="Resultado de imagem para univille"/>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93654" y="4966183"/>
            <a:ext cx="1589686" cy="984402"/>
          </a:xfrm>
          <a:prstGeom prst="rect">
            <a:avLst/>
          </a:prstGeom>
          <a:noFill/>
          <a:ln>
            <a:noFill/>
          </a:ln>
        </p:spPr>
      </p:pic>
      <p:pic>
        <p:nvPicPr>
          <p:cNvPr id="37" name="Imagem 36" descr="Resultado de imagem para universidade vale do itajai"/>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836623" y="3973446"/>
            <a:ext cx="1242816" cy="836687"/>
          </a:xfrm>
          <a:prstGeom prst="rect">
            <a:avLst/>
          </a:prstGeom>
          <a:noFill/>
          <a:ln>
            <a:noFill/>
          </a:ln>
        </p:spPr>
      </p:pic>
      <p:pic>
        <p:nvPicPr>
          <p:cNvPr id="38" name="Imagem 37" descr="Resultado de imagem para 3 tentos"/>
          <p:cNvPicPr/>
          <p:nvPr/>
        </p:nvPicPr>
        <p:blipFill>
          <a:blip r:embed="rId20">
            <a:extLst>
              <a:ext uri="{28A0092B-C50C-407E-A947-70E740481C1C}">
                <a14:useLocalDpi xmlns:a14="http://schemas.microsoft.com/office/drawing/2010/main" val="0"/>
              </a:ext>
            </a:extLst>
          </a:blip>
          <a:srcRect/>
          <a:stretch>
            <a:fillRect/>
          </a:stretch>
        </p:blipFill>
        <p:spPr bwMode="auto">
          <a:xfrm>
            <a:off x="1651851" y="782590"/>
            <a:ext cx="2064954" cy="631919"/>
          </a:xfrm>
          <a:prstGeom prst="rect">
            <a:avLst/>
          </a:prstGeom>
          <a:noFill/>
          <a:ln>
            <a:noFill/>
          </a:ln>
        </p:spPr>
      </p:pic>
      <p:pic>
        <p:nvPicPr>
          <p:cNvPr id="40" name="Imagem 39" descr="Resultado de imagem para camera agroalimentos"/>
          <p:cNvPicPr/>
          <p:nvPr/>
        </p:nvPicPr>
        <p:blipFill>
          <a:blip r:embed="rId21">
            <a:extLst>
              <a:ext uri="{28A0092B-C50C-407E-A947-70E740481C1C}">
                <a14:useLocalDpi xmlns:a14="http://schemas.microsoft.com/office/drawing/2010/main" val="0"/>
              </a:ext>
            </a:extLst>
          </a:blip>
          <a:srcRect/>
          <a:stretch>
            <a:fillRect/>
          </a:stretch>
        </p:blipFill>
        <p:spPr bwMode="auto">
          <a:xfrm>
            <a:off x="1670252" y="4147190"/>
            <a:ext cx="1823068" cy="605996"/>
          </a:xfrm>
          <a:prstGeom prst="rect">
            <a:avLst/>
          </a:prstGeom>
          <a:noFill/>
          <a:ln>
            <a:noFill/>
          </a:ln>
        </p:spPr>
      </p:pic>
      <p:pic>
        <p:nvPicPr>
          <p:cNvPr id="42" name="Imagem 41" descr="prefeitura-caxias-do-sul"/>
          <p:cNvPicPr/>
          <p:nvPr/>
        </p:nvPicPr>
        <p:blipFill>
          <a:blip r:embed="rId22">
            <a:extLst>
              <a:ext uri="{28A0092B-C50C-407E-A947-70E740481C1C}">
                <a14:useLocalDpi xmlns:a14="http://schemas.microsoft.com/office/drawing/2010/main" val="0"/>
              </a:ext>
            </a:extLst>
          </a:blip>
          <a:srcRect/>
          <a:stretch>
            <a:fillRect/>
          </a:stretch>
        </p:blipFill>
        <p:spPr bwMode="auto">
          <a:xfrm>
            <a:off x="1808660" y="5403383"/>
            <a:ext cx="1583256" cy="547202"/>
          </a:xfrm>
          <a:prstGeom prst="rect">
            <a:avLst/>
          </a:prstGeom>
          <a:noFill/>
          <a:ln>
            <a:noFill/>
          </a:ln>
        </p:spPr>
      </p:pic>
      <p:pic>
        <p:nvPicPr>
          <p:cNvPr id="39" name="Picture 24" descr="Resultado de imagem para logo unochapeco sem fundo">
            <a:extLst>
              <a:ext uri="{FF2B5EF4-FFF2-40B4-BE49-F238E27FC236}">
                <a16:creationId xmlns:a16="http://schemas.microsoft.com/office/drawing/2014/main" id="{661D63B0-5064-47B5-BE7E-CBB7CA84E583}"/>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848563" y="5132788"/>
            <a:ext cx="1545231" cy="96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7" descr="Resultado de imagem para upf logotipo">
            <a:extLst>
              <a:ext uri="{FF2B5EF4-FFF2-40B4-BE49-F238E27FC236}">
                <a16:creationId xmlns:a16="http://schemas.microsoft.com/office/drawing/2014/main" id="{BDC6B121-910F-49DE-B806-70F39F66744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61200" y="769443"/>
            <a:ext cx="1152196" cy="87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Resultado de imagem para senac rs logotipo">
            <a:extLst>
              <a:ext uri="{FF2B5EF4-FFF2-40B4-BE49-F238E27FC236}">
                <a16:creationId xmlns:a16="http://schemas.microsoft.com/office/drawing/2014/main" id="{97906864-2364-4F25-A368-A4481118F2C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748134" y="2955313"/>
            <a:ext cx="1013697" cy="84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9" descr="Resultado de imagem para faccat logotipo">
            <a:extLst>
              <a:ext uri="{FF2B5EF4-FFF2-40B4-BE49-F238E27FC236}">
                <a16:creationId xmlns:a16="http://schemas.microsoft.com/office/drawing/2014/main" id="{83D9322E-6F50-4D64-B113-E0CC51E55D8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460315" y="663315"/>
            <a:ext cx="1810023" cy="88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3" descr="Resultado de imagem para uri santo angelo logo">
            <a:extLst>
              <a:ext uri="{FF2B5EF4-FFF2-40B4-BE49-F238E27FC236}">
                <a16:creationId xmlns:a16="http://schemas.microsoft.com/office/drawing/2014/main" id="{59B57A6E-CD43-44B8-968D-B40875CAE86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634385" y="3416934"/>
            <a:ext cx="690152" cy="73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1" descr="Resultado de imagem para santa casa de porto alegre logotipo">
            <a:extLst>
              <a:ext uri="{FF2B5EF4-FFF2-40B4-BE49-F238E27FC236}">
                <a16:creationId xmlns:a16="http://schemas.microsoft.com/office/drawing/2014/main" id="{BF2489AA-4AC2-49CF-94BD-8CCC16CE41AA}"/>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133291" y="3312758"/>
            <a:ext cx="1313909" cy="140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5" descr="Resultado de imagem para furg logotipo">
            <a:extLst>
              <a:ext uri="{FF2B5EF4-FFF2-40B4-BE49-F238E27FC236}">
                <a16:creationId xmlns:a16="http://schemas.microsoft.com/office/drawing/2014/main" id="{DB2D5DBD-EA81-4190-9E7E-1074FC076F41}"/>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883720" y="4828031"/>
            <a:ext cx="1249571" cy="71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Resultado de imagem para imed logo">
            <a:extLst>
              <a:ext uri="{FF2B5EF4-FFF2-40B4-BE49-F238E27FC236}">
                <a16:creationId xmlns:a16="http://schemas.microsoft.com/office/drawing/2014/main" id="{86584D57-3446-4645-B536-A2E9109C6BC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131387" y="1808905"/>
            <a:ext cx="1029384" cy="1029384"/>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m 44">
            <a:extLst>
              <a:ext uri="{FF2B5EF4-FFF2-40B4-BE49-F238E27FC236}">
                <a16:creationId xmlns:a16="http://schemas.microsoft.com/office/drawing/2014/main" id="{D9478281-4797-4F50-860A-5A402D472C24}"/>
              </a:ext>
            </a:extLst>
          </p:cNvPr>
          <p:cNvPicPr/>
          <p:nvPr/>
        </p:nvPicPr>
        <p:blipFill>
          <a:blip r:embed="rId31" cstate="print">
            <a:extLst>
              <a:ext uri="{28A0092B-C50C-407E-A947-70E740481C1C}">
                <a14:useLocalDpi xmlns:a14="http://schemas.microsoft.com/office/drawing/2010/main" val="0"/>
              </a:ext>
            </a:extLst>
          </a:blip>
          <a:stretch>
            <a:fillRect/>
          </a:stretch>
        </p:blipFill>
        <p:spPr>
          <a:xfrm>
            <a:off x="7030130" y="4248216"/>
            <a:ext cx="1313909" cy="834530"/>
          </a:xfrm>
          <a:prstGeom prst="rect">
            <a:avLst/>
          </a:prstGeom>
        </p:spPr>
      </p:pic>
      <p:pic>
        <p:nvPicPr>
          <p:cNvPr id="6" name="Imagem 5">
            <a:extLst>
              <a:ext uri="{FF2B5EF4-FFF2-40B4-BE49-F238E27FC236}">
                <a16:creationId xmlns:a16="http://schemas.microsoft.com/office/drawing/2014/main" id="{E480A4B8-F6FF-4FC1-B6A9-EC53CB55B223}"/>
              </a:ext>
            </a:extLst>
          </p:cNvPr>
          <p:cNvPicPr>
            <a:picLocks noChangeAspect="1"/>
          </p:cNvPicPr>
          <p:nvPr/>
        </p:nvPicPr>
        <p:blipFill>
          <a:blip r:embed="rId32"/>
          <a:stretch>
            <a:fillRect/>
          </a:stretch>
        </p:blipFill>
        <p:spPr>
          <a:xfrm>
            <a:off x="5343439" y="4998593"/>
            <a:ext cx="1342986" cy="641554"/>
          </a:xfrm>
          <a:prstGeom prst="rect">
            <a:avLst/>
          </a:prstGeom>
        </p:spPr>
      </p:pic>
    </p:spTree>
    <p:extLst>
      <p:ext uri="{BB962C8B-B14F-4D97-AF65-F5344CB8AC3E}">
        <p14:creationId xmlns:p14="http://schemas.microsoft.com/office/powerpoint/2010/main" val="3850243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0D2BD6-5E65-40E9-B094-20AF456704BA}"/>
              </a:ext>
            </a:extLst>
          </p:cNvPr>
          <p:cNvSpPr>
            <a:spLocks noGrp="1"/>
          </p:cNvSpPr>
          <p:nvPr>
            <p:ph type="title"/>
          </p:nvPr>
        </p:nvSpPr>
        <p:spPr/>
        <p:txBody>
          <a:bodyPr/>
          <a:lstStyle/>
          <a:p>
            <a:r>
              <a:rPr lang="pt-BR" sz="2000" dirty="0"/>
              <a:t>Extreme Conectando Estudantes pelo Brasil </a:t>
            </a:r>
          </a:p>
        </p:txBody>
      </p:sp>
      <p:sp>
        <p:nvSpPr>
          <p:cNvPr id="3" name="Espaço Reservado para Conteúdo 2">
            <a:extLst>
              <a:ext uri="{FF2B5EF4-FFF2-40B4-BE49-F238E27FC236}">
                <a16:creationId xmlns:a16="http://schemas.microsoft.com/office/drawing/2014/main" id="{D679C02E-1435-4433-B2CC-2FE01D9A0B09}"/>
              </a:ext>
            </a:extLst>
          </p:cNvPr>
          <p:cNvSpPr>
            <a:spLocks noGrp="1"/>
          </p:cNvSpPr>
          <p:nvPr>
            <p:ph idx="1"/>
          </p:nvPr>
        </p:nvSpPr>
        <p:spPr/>
        <p:txBody>
          <a:bodyPr/>
          <a:lstStyle/>
          <a:p>
            <a:endParaRPr lang="pt-BR" dirty="0"/>
          </a:p>
        </p:txBody>
      </p:sp>
      <p:pic>
        <p:nvPicPr>
          <p:cNvPr id="4" name="Picture 5">
            <a:extLst>
              <a:ext uri="{FF2B5EF4-FFF2-40B4-BE49-F238E27FC236}">
                <a16:creationId xmlns:a16="http://schemas.microsoft.com/office/drawing/2014/main" id="{99ACA959-96EB-409C-B4A0-69BA17C43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2787" y="1028700"/>
            <a:ext cx="5367130" cy="494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600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p:cNvSpPr>
            <a:spLocks noGrp="1"/>
          </p:cNvSpPr>
          <p:nvPr>
            <p:ph type="title"/>
          </p:nvPr>
        </p:nvSpPr>
        <p:spPr/>
        <p:txBody>
          <a:bodyPr/>
          <a:lstStyle/>
          <a:p>
            <a:pPr eaLnBrk="1" hangingPunct="1"/>
            <a:r>
              <a:rPr lang="pt-BR" altLang="pt-BR" sz="3600" dirty="0">
                <a:latin typeface="Calibri" pitchFamily="34" charset="0"/>
              </a:rPr>
              <a:t>Solução </a:t>
            </a:r>
            <a:r>
              <a:rPr lang="pt-BR" altLang="pt-BR" sz="3600" dirty="0" err="1">
                <a:latin typeface="Calibri" pitchFamily="34" charset="0"/>
              </a:rPr>
              <a:t>Palo</a:t>
            </a:r>
            <a:r>
              <a:rPr lang="pt-BR" altLang="pt-BR" sz="3600" dirty="0">
                <a:latin typeface="Calibri" pitchFamily="34" charset="0"/>
              </a:rPr>
              <a:t> Alto Educação </a:t>
            </a:r>
          </a:p>
        </p:txBody>
      </p:sp>
      <p:sp>
        <p:nvSpPr>
          <p:cNvPr id="7192" name="AutoShape 26" descr="data:image/jpeg;base64,/9j/4AAQSkZJRgABAQAAAQABAAD/2wCEAAkGBxQTEhUUExQWFRUVGR4bGBYXGCYgHhwgJB0eIRwfJR8hISghHx0mHx8cIjElJS8rMC4uHCUzODQvNyotLisBCgoKDg0OGhAQGy4kHyUsLCwvLC4sLC4sNSwvMCwsLCwsLywsLCwsNSwsLCwvLCwsLCwsLCwsLCwsLCwsLCwsLP/AABEIAFUBQAMBEQACEQEDEQH/xAAcAAACAgMBAQAAAAAAAAAAAAAABQQGAgMHAQj/xABEEAACAQIEBAQEAwQGCAcAAAABAgMEEQAFEiEGEzFBIlFhcQcUMoEjQpFSobHBMzRicnPRFTVDRIKS4fAIFiRjk7Kz/8QAGwEBAAMBAQEBAAAAAAAAAAAAAAEDBAIFBgf/xAA4EQACAQIEAwYEBQMEAwAAAAAAAQIDEQQSITFBUWEFEyJxgfAyobHRFDRCkcEz4fEVUlNiBiMk/9oADAMBAAIRAxEAPwDuOADAFZ4szxlVoaUh6kj6Ad1v0PkPPftjPiJyVoxerfrboiuc91HcX5PUutbIhqTLM0Su8XLsi2AG732JN+2Ip5XUlKPk+XtHCbUrX1sTOFeJBNI8LTCeQEteOMhEXspPn23747pzk5NNevA0VKtNzywTVt77/wBi0PIB1IHucXEHqsDuCCPTAFUznibTVJBHKI3U+KOVDaUG1grdj67jr5YplOWfLbTnwJhVp+KDTbtp75C3NZ5Xq6hYaoiojhIWEx2W5sQVYn3xW8qq63u72+yM0nJt5XrbYsXDediZeXIQtQou8fQj9evrbHeHqOcPE9V79PItjO+nEeYvOwwAYAMAGADABgAwAYAMAGADABgAwAYAMAGADABgAwAYAMAGADABgAwAYAMAGADABgCn5vnU1C8aGPmxzOQJATdSb2BBJvuV6EYzRnONTJN3vt9imc3C2mhS1IeMsEmuhPzTgE3LE6yQN+t7Dtbfyxlin3jmk2/f05HNOrlhJJbqzb4c7e9C519ZGqxSQxE60BDvsDbpq7se+/nfGxU4TSdvTr1Lkk1cQ8RZpHS0mqBXEcS3kiQ23Lbm/U9T1xdGKirItqVJVJZpbmriLiYtQiRFEvLQNHa5L3Fhe37/AGxJwe1HFIgy4sw0poDmxIa5sdIv3J2wBPy+vSWmVpgzv4JYVffSbXG/fr09McuKe53CpKF8vFW9GTmqYTSzvNEyALoLqNWxv9PcD06C+KXCNNaK/JfYz1FHK77FZgdomh1Ry/MFw8TMD0vYix8WgrcWO49RjLFONVSs0379fqjmrWc2pNWem31t14lw4bzeXMPxdHKhjc6Dc3cXNj2A2t1v1xpU5zqNR2W/2Jpyc1exbMaS4MAGADABgAwAYAMAGADABgAwAYAMAGADABgAwAYAMAGADABgAwAYAMAGADABgDXUTqil3YKqi5ZjYD74ENpK7OcVPEc9TM0bqIqcWLDRdtBF1Yg73OwuOhOPPrZ6jsnZL3f7GbvXJ2exFzTK5KJS8bcyJ31ShmNhc7NIBuBYm472IxxacZpyd4/249WJwcFdepIrHgjhVA8kTT3kRDE1hILWdR+WM9Ct9wcaVKMG5vTmvodxlGFlzFua18ca3qGSJT2cbnvbSentY41F5XZePqFTs0rW7gED7WsB9sAew8c0D7FnW/7Skj7g3GALHSVoeMtAySC3hZBcLbpdR1A+1sRKSirsN2GBkpng1IzSimOkCSJiqsR43lAtqud7g7dsZrpvPbNfbojNKUZJvl71NWXZM9TGlRUO8YS7JHqJcIb3tfxMO2+MsYzbbUrR18/NCEHJKUiZlPFM8M/JkCNAN9YXSUjBsHt2Xod+2+LqDnTajLUKs1Kz2/g6IjggEEEHoR0xuNJlgAwAYAMAGADABgAwAYAMAGADABgAwAYAMAGADABgAwAYAMAGADABgAwAYAMAYyRhgQwBB6gi4wAl4qmSOI+G8kgKIFtrba5UE+l+ptjz+06rp4dtO17K/LqW0Ypz1OcU8FVDJII1QBkGmVgG1C5uHsdLMoJAAB2N974+ehiKaSnmd76r3wfU1ODd00WPK3gMQmBdJQCqRO1wPDfVGpvpDAXB6AC22PUq4l/hnVVk7pOzvpfZX2Zmo4aHfKPA5XmPETVNjUwwTsBbmPH47eVwRtj1YKUYpJ/uYauPUako92tG1u+ApeKnP+7RD2v/AJ468fP5HH+pL/jX7s9jjgH+7RH3uf54ePn8h/qS/wCNfux/kXEjwOq08UMAdlDmKOzML9CSTtvimvd03dvnpozRhMZGtXjTdNK7tuzpGfGFFLxlnkkJDIDeNGB0h3j7m9h6ntjzvxTjh4VHZykudr+i393L/wAPCVR8vkV6WCqlmLSxqdKDU6WDMwv+GhYldJO5G1tvPHkyrU7XU3dvjfRc3bXTgbFF7WOn5JJHLFqAUsRokuN7jYq3qPI4+owNR1MPGUt7GKpFKbsM1UAWAsB0AxrODGWQKCzEKB1JNgPvgQ2krswpapJF1Rurr+0jAj9RiE09iIzjJXi7owad7kCM2HcsBf8AfhcjNK+xVIPiRTFisiSx2NjcA2Pe9jfFarIwR7UpXtJNFsoK6OZA8Tq6nup/7sfQ4sTT2N8KkZrNF3RrzLM44F1SNa/Qdz7DFVbEU6KvN2NNGhUrO0EVyfjlb+CEn+81v5HHlz7YX6Yfu7fc9KPZL/VL5GUHG6n6oX/4SD/ljqHa8XvB+mpEuyZLaSGVNxXTN1fR/eBH7+mNMO0sPL9VvMzT7Orx4X8hxFIGAZSCDuCDcHG6MlJXWxilFxdnuZ4kgMAGAFnEGew0cXOqG0R3C3sTuemwwAuyDjqhrJOVBOGktcIQVJHe1xvgCyYAMAVfN+M0hrY6JIJp5X0l+UtxErMAGbyHc+QwBaMAJxxDH86aPTJrWLmF9Pgtfpq6XwAxoq2OZQ8UiSIejIwYfqCRgDfgAwAYAMARc0rRDDJKQSI0ZyB1NgTb92AIvDGdLWUsVSilFlFwrdRv6YAaYA0z1SILu6qAbXJtjiVWEfiaXqSk3sQuIcojqoGikvpO91JB+xBB/TFeIpupC0Xb0T+TJg0nqc3izZJLxwKJGis0SKV1NEPDdQ2wcEFSrWI9NsfGzw8qbvU0T0bd9+tuHG56CmnseuWmnpJFSyMGIJBDKnLbmqQbEKTp2PcXxs7NoQlUlSk78+Tts/fA5nJq0lzQqOT0ytBGwOuoZJVsgsAqi6H+ycdwxeJnTnUT0gnF6vd7S80ZcRhqCr5GtZSvt8jdRZNSvPJGF8UE3McFBYg3tGP7AxxVxeJhRjNvScbLV3uv1eZzTw1CVSUEtYu7058DfFw5SpLDGxUuTI4QqPxB5H0W+3t6Yrl2jiJwnJaK0Ve+3VefEvj2bTSUraJvhz+xoochpuXHLGwkWIlS1h4zrAufVe3ocXxx1eVfu5q2Zx0vsuS8+JZR7PjQqRdtY34e9ibSySQGqd4yTz3BCC7u5ktH7jRpAJ8IHW2KMdRgqypRdrc9kve/Fik/DcyNXEzLRzBV5g0zqCLqX/ox4esjEEnR9Nr9N8V0MPOc1Ug3v4Xblu9eC67nUppKzOm5bRpTwrGD4UH1Md/ckm5PmTj7ClDu6ai3t0S+S0MEnd6EiCoVwCrBg24IPXHUakJ/C0yGmtyv/EWS1BL66R+rDEVfhZh7QlbDyKl8I6lhNNHvoKBiOwINgfuD+4eWK6L1aPP7Jk80o8C2ceZtUU8KmnTUWJDPpLaB2NvXzO2LKkmloehjq1WlC9Nf2OLyylmLMbsxJJPcnqcZT5iTcndjzg3iBqScEk8pzaRfT9q3mMdwllZrwWJdGprs9zpFDRirjmnmQlmLCK/ZQPDp+/6nGOlSWKhOrUjq728uFj7+rVeGnClTlorX6vjcSZJw1z4mbmgSD8nl1+ruL4w4XAd9Tbza8vubcTju5qKOXTn9h82SyimiWFUjmH1MG39dwN749F4SoqEY0klLizAsVTdaUqjbjwQg4vplR4/EplKfi6fMWsbdid/0x53aNOMZR18VtbfU39nzcoy08N9PL+xcuGDelh/u/wA8e1gfy8PI8bG/15+Y0xrMppqKpIxd3VB5swH8cAeU1ZHJ/RyI/wDdYH+GAOf/AB8/1U3+LH/HAEHJuHK6pzGlrKmnhpI6ZNhG4ZpLqQL29/S3riCTzgfNsxqfmKiSpvBSTzDkhBrlCrcLq7KNrWF73vfbACbJ+Jc3lhjrIxUSsz3Mdolpil91F25ga3f+OAGVPQVB4jn01JUiNJG8AOqLUDyv02vgBXlvFWbVUTVkHPLazoiURfLBQfobUwkJtsTt6YAtNTnNVLmstKspiRqHWEsDocjre29ve2AKBkeZ1dFw+1TBUFA0yrGgUHl2Z9ZuQb67r16WwB0/Ns8mXOqOmST8GSBmdBYgkE2N+uJIEPA+bZhU/M1ElVeCknmBhCDVLpW4XVbZR4bW3ve+IJEDcRZk2VyZn/pFFLG3y4RbL4rWW9yG9N9v1wB2nJpS9PCzG7NGhJ8yVBJxJByF84ra+PM5/nEp4qcyRClZRYqAQdV9wSNgf2r+WIJNNHxBUxUOUUlNzF+YSQu0QUyEKdlQudIbck39PuBfPh5XVzNURViSaEKmGSbRzCDfUriMkXBAsbC9ziSCyTUkAcsUBduoAuT7jv7nGKtHDKacopy4aXZZFztpsQ6qpFPHoUaS19K3+gf99BjBi8c8LTyr4papckW06Sm78EUmfhynYluXoYggtGdLG/U3H5vX1OPn1ja3GV+Oupr7uPIi5PI8NYaVSeWoLRqQWJjZG1trbuH6j2x6mAUalSFbjqnbmttFwsUzuvD5EKv/AK3ln+H/ACxRhvymJ80VYz85T82b8h/r9f7p/PHOM/JYf1OcL+ZrehqzPnc5yBH8yCfkvMpYcz0v5X76+2K6Xd92r3yfr8+HvyPchkyL/b+rz4e/I25YABIINHyll0lenM5g5lu9vf8ALptjuH9al3l8+ZXvy4e+dzipwzfF/FtPfMyrlerrJaeQtykMjyBboyMWtF4l6krqxbirUJTqR+Jysr2d1x0foebT8SSe1hlSZHBG/MWMcy4IkO7Ai24PY7YwLG101lla3LYu7uPFF1inWoRSy6tBuyefkbdx6Y+kw2M/FQUrXcfij9GuZjnTyO3PZkqlpYdZdFGvue4+x6fbGzDww133aSe+1n9yubnxNHFOVGppnhUgM1rE9NiDjVON1YyYmj3tNwI3CXDCUSEA65Htrf26ADsBc4iEFErwmEjh42Wre7I2ecb09NMYXV2IAuVAtv23PliJVEnY4r4+nSnkkcjzmrEs8sigKruSABaw7bedsZm7u587XqKpUclxZDOIKj6A4fl1UsDeca//AFGNkPhR9hRlmpxfQkw0io7uosZLavUjvjmNOMZOS47mmVSUoqL4bG/FhWc04x/rcnsP4Y+X7S/MS9D6bs/8vH1L7kcBSniU9Qgv/HH0OFhkoxi+R4GJmp1pSXMonxW+IhobU9NY1Li7MdxEvY27uewOwtc9gbilHDjHVV0pNpqqTqdi5H+X7sQSMMmyqppK2l5kM1OWniFypS4Migi/Qix6YkH0vxDkEFbDyalNcZIOnUV3HTdSDiTkYxoAAB0AsMALsiyCCjWRadNAkkMjgsWuxtc+Im3QbDbACdfh1l4lEvI+l9Yj1tyg/wC0I76L/a2AHEWQwLVPVhDz3QIz6juo6DTfT97YAT1Xw6y+SUytB9Ta3jDsI2b9powdJP23wA2/8u0/zRq9H45j5ZbUbaPLTfT97XwBFg4MokozRCEGmJJ5ZZjuTe+onUDfcEHbAGrhzgaiopDLBEeYRp1u7OQvkNRNh7YAYZDw/BRrItOmgSyGR/EWuxtc+Im3QbDbACCb4WZWzyMab+k6gOwUHuVAYBSfTAFvpoFRFRRZUAUD0AsP3YArGafDnLqidp5acGR76rMwDH9oqCBq9fv1wBKqeCaJ6aOmaL8KHeKzsGQ+avfUD98AS+HuHKeiVlp006zd2ZizOfNmYknAEKsqJYIiNJDs1mmNiLsdiB1J6ADoMeTUrzw9GTyPMt3pZvnf+PQvUVOSV9CuZzVSLE8iAOyi/jO1vMn/ADtj5mjTniKniu+bWrNsmoR0JHBeXJVp8xOsiSkANBrIVbi6sNJ31Cxvf9Me/gezsPKD1zJN/wCGZKlaV+Qxq8njimhDXK3ZYmN7oSpFr99j3629McTw34LExqwvklo+je3odRqZ4We6KFXX+by0EWKqysPIr4SP1GMlOm6eHxUXwaOcW08ZSa6kjIf6/X+6fzxTjPyWH9TnDfma3oT8/oHdOZAB8ygIjY9gSNQ32vbpfpv54x4epGMstT4Hv/B61KaTtL4XuSYcuREWGJQoeRRZelywLkA9gATbsBi7BudbFQcntr6I4nUbvOXL/A/yzJop2lYAiJpWLAE3dr7+K97e3t2x62Ewf4urLE1U8r+FdDBOp3cVCO/ERccwChHOp1eR2G8bveNEBGqS7Hw7kA7739MTjezqEXGKeW7elrt9ERTrS1ZJoZZNKk3jkYfl7eov1++2PCbqYWreN01z5dTVpOOpYaKoknWF9GlgwJkH0svRtr338j0+2PrFUnWUJKDUtHfS1uOvVGGyjdXH2PRKSqcS8WPRzoskBMLf7QNufOw8x5Hriuc3F7aGHE4x0JpSj4eZRviHnNPUyxtBckLZ3ta/kLEXuN9/XFNSSk9Dye0K9KrJOH7lTxWecZRRMxCqCzHoALk/bA6jFydkdmpeJKWlp4o3lBdY1BVQWINhcG2wPvj16GCrTirR066H0X47D0YKMpa22WpEl+IsAO0chHnsP541rsqpxaM8u2qK2TZKoePKVzZi0ZPdht+ovb74rqdm1o6rUtpdr4ebs9PM9qcqWqqxLb8JALt2cjcBfNfM/bHzlbCd9is0lZR0d+L5fc+mo4vucNaLTctrcFz+xaMemeafIvFOZtPV1M7G5eRyP7oJCj7KBiDo+muBeHo6KjijjUBioaRu7ORuSe/kPIYk5HdTTJINLqGFwbEX3BuD7g74AqfxL42GWwLpAaoluIlPQWtqZrflFxt3J97CUcQi4xzaokJjqal366YhsP8AhVbAYgklZh8TM0IjRpmieIEOQgVnvaxZStgQPK174Cx1z4TZpPWZaXqJXeQySLzNgwANhawtcYkhnOOOM4znLqgxPWStG1zFLpSzr/y7MO4+/fEBDeu+MxNAojXTXN4WOnwL/wC4Oxv2Xseu1rrixC+HmYZvmU9vnZkp47c2QKn2VSVtqP3sNz2wDLf8as+qKOnpjTStEWlKsRYkjQT3B7jEhGv4JcQ1NXHVGpmaUo6BdQGwKknoBiEGVH4gfFaeSZoqGTlQxkjmqAWkI6kEg2Tytuet7YXCQlyrjfN6bTOzzyQnqJkJRh/eIuvoQf1wJsHD/H+ZPVUyPVyMrzxKwIXcGRQR9PcHAWOzfEvi85bSiRFDTSNojDdL2JLG25AA6dzbEnJx/Kczz7MC8lPLPKENm0OkaqTvYAlQdvK+IOtDrvwwhzAUzNmMjtIz+COQLqRRtuVG5Y77k7AeuJORrncnNYQILsrBjfYDa49/P7Y8XtSdSq1haS1er5WNNBKPjZCyzMKWPmK0h6mNpGUqmodVDHYkYt7NwcMMm73k9OW3Ipq4lTfRECTOlpW+Wp2MrgqhDCwUnZNTD02+2KYUatGUlhn4W9bq6T42e/mJYmm3aS16fyey8UJK01NUxct4zcEG4BHRrjpZrb+uNFarnhKnVWj00/kohWtLqhJmGR2eCqLFljc6pOouRZie4Rjve3hIPY4w1sPUjhpd2r3Vn6bSV9eljdTtXlBv4o7dVy81w5kDIh/6+v8AXQR6jff2x5+Ld8Fh/U4wy/8AprehY2IAJJAA6kmwHuceWeiampXZVmJMSXtEx27eJyLXGoeFQR0uT1GPew/Zzp0c1Ray89FyduZlxOI7vwxtfj9vuT4eKQJEpaKHVZCRqOkDuDv2O588evGvKyhSWmyb6Hm98nO25hR5zFWkJM5iYDVp02BVTdiGP5bgb+mM0KNSrWhPEvb4UlZX69ehdHE02nGCt5k7MK2CeSMI51PcRvpOhyN7BulxiO0cBHFSUoPxbdPXkdUcVGLy8GMchmCjkEFXW5t2tfz9zizsuvNxdConmho/Lgd14q+ZbMY11WsUbyObKilmPoMeuld2KYpydkcB4i4hlrJTJISB+RL7IPL38z3xuVKKjlauer+Gp5MkkmuNyfQcNSsitK6QhwrR6zuyE2Z9r6VW4ve3UdMY54anfw3PCr9iYWT/APW2vmvn9xVmNM0TsttQXo4vpZT9LD0PbCOCi92KX/j1B6ym/LRGOVVkiTI6MVZTcEdtjjbhsJSzpWLsXgMPgsLUq0o+JLRvV/b5E+SQsSzG5Ykk+ZPU4+hSSVkfAyk5Nt7mOJILjwdwmlTEzyl18Vl0kbjuenncY8zG42VGajCx7PZ/Z0K9NynfoOwwyyaGPW7U81wdZ2RrixHkN9/+mMlvxkJSssy5cUb7rAVIwu8kufBl0x5Z7B8occ5K1LXVELCw1syeqOSy2+xt9sQdI7l8OOP6eqp44pJFjqY1Cujm2qwtqUnZgbb23HftgQyw5vxdSU7Ro8yGSV1RI1OpiWYKNh0FyLk7Ykg478ftXz8V/p5A0f8AMdX77Yhkou/wJEP+jrx6ebzG537V7+G/pptb0wQZTP8AxACH5uDRp5vLbm262uOXf1+v7fbBhF1+BH+qx/jSfxxKDMPjZnFIlJ8vMvMnk3hUdUI/2hP5QL2t+bcbi9oYR89nyvviCT6X+FGc0k1EkdKoiMIAlhv4lY9WJ6sGNzq77jqLY6OWVr/xD/1ak/xm/wDzbBkoWfBHV8lmei+uw02635bW+98QgzmnBwhNZS/MW5HMTXq6W7X/ALOq1+1r32wJPq3MRFyX52jk6Dr1fTptvf0tiTk+UOFv65SWvb5iG1+v9KvX1xB0fRPxO4OOZU6Ijqk0Taoy30m4IKm24B8xe1hiTlHEqvJs1ym8lpadCQDJFIChPa9iftqAxB0dS+D3HU9dzYKmzSRKGWUAAspJBDAbXBtuLXv023ENFuzuYRTxOAQ0l0LhSw/sggd7sftfGDF05OtCpCVmk+F97EqqorLJXuIK/wCZqddPLRq0IZlMsTC5buQrdt9we+OqsXNKMt07ppbMzNyldNaBwXQvyXh5hhkS6vYAlx+WUMbm5HrYeWOqTVS8b26L38xTi1G3vzNdbkIggqljLMWVdJbcuTs51na7Np2HTTiqvCyklpt5W9+ocMqdiJR1TUkvy9RUvHGEH0Rr4mAGsXtfe43/ADDHdHNOcqKdkv3tw1ObuDtd+nzIdZntHHdqdnuR9Dp4W9iPEnXoNh5YpxfZNCsrqWV9Nr9UetRrVXpOF+t1f14Mkpm9GLGolctfwiNRoRha+2+oi/Vr+wxbQ7HoYXXNeW1/exQsbUrJqnTlFWT1tdp7fvbga8zaWsaaKGoeZEQlNaKDqAuRewI2IGo9zbCpmVXuZO9lf04XPObdRPK/8jwZCtQYGLuhWIESJ4SrG1t+jeHw6d+m+IoUs0Yxlrpq/pZ/YtcE7PYica5a0rR05bmu5GogBTEgsDvtcv0sxt7Wx3Vllko5rv8AngzmrHN4fftkzLqiqjeOAUiRREnRJI2oiwubqv5iOltsRSi4QyU9LcZLd+jO4yakk1oOuGpll5s2k6mbTrKkXUbgAHcWJNx54jA03FzlJ3cne9rcC91VNKyska+PKCWeiljh3c2On9oA3IHqRj06TSkmyzDyjGonI4KFvsTp3sT5eZt6Y3nsHVVjjV0C6NGsR7EgWCBgeXbUYyA1xfSSQbbXxkuzzrtp+/mIeNK1Y7rGfxp954wCFVbfh27HYki9+p6Yspq+/AuoRb1ey2KbRnxrjZh3aoijteLlgqqXIa49o/MxzwnT3rIA63Vm6MNjsfPrjLi5WozyvU3YCnfEQzLR8zpvCItTkDoJZQP/AJGx4OM/qei+iPpsDpS9ZfVmHEUKvJCGUMLS7EXH9GcThpOMZNdPqRi4qUoqSv8AF9Cbw9UmSmhc7lo1ufW2+KsRHLVlFc2XYWeejGT5IRcf8Cw5lGLnlzxg8uUDpfqrD8y3/Tta5vSaEzhmcfDXMYG0tTGVezxHWp/gw+4GIJubuE+BK9qqBxSSKiTRuzOAoAV1J6kX2B6YBnafiXwSMygXQQlRFcxMehvbUrW/KbDfsR74khHEE4PzankISnqEc7ExHY/8SmxGIJJ1f8L8z0xyGIyySBi41qSm40hmZtyRc7dLYWFzpnAFFWZflLKaVnqRI5SEMu9zsS2qwXud74khnOKzgHOKyp5lRCQ8reKV3XSo9gxIUDoB/wBcQLnUa74XUjZeKRBpdLsk5Hi5hG7HzB6FelrW6DCwucy4f4PzqhqBNBTHUhsQJE0ut9wfFup7dxscAXr4r5PV5jSUhhpnEiyFpImZbp4COuqx38jiQjZ8FOHKmjSqFTEYjI6FbsDcBSD9JOIQZUPiD8KZ45nloY+bA5JMS21Rk9QAeqeVtx0tbAJibKOCs2qisDrPHDcajM5CKO/hJ8R8gB+nXAm5nkHw7zJKqmd6VlVJomY602AdSTs3YA4C50f4wZLmNTyDRgmOK7sscmmQv0U72uAL2sb3Y7dMGQjm1dQZ9VoIJkq5UBB0OABfsS217epOBOh1D4TcBvl6yS1BUzzBRpU3CKLm1+7EnftsLeZkhl+nlVFLOQqqLknoAO+JSu7IgR0mZUsk1wDHIbEFgU1eXfuPPEzwVnnt+xmhiKc55FuV3imBZK6GnjKRFgSxjHjIPW9u38OvTHdLCRjB1IxS5kyladmvLl6+2n0ZlmOVVlEy/JxiphJuyObkHqDba1jcgjF9PuKkMtXRonu3Go5rilp5Cury1tJlrY9NQwd1AOpRa2xG+okfl7C++PPx04Rrp03+m3vmVRo5Lyu73ui28PxJKFIo4kj0glxpIYn9m25Hne2OaVaU0mtv5NKbluiLxZoijl10cJUC6SELp38xs2r0HXzxFatOK1W+3+CHJ09Y6dRDDl0sJ52XxGR0YCXW31XXe3Te+xXtt1xd2fKnKdTvHvbXfnx4eXkZ1QV4uPD+SdlvDtTWXatX5dVuIo4zawNuw2A29zfGut3MIqFLgXQhJTcvLTqr6/Mz4B082eOUxySRNfWw/E7gXvvfbt0++KauEUUqkkm+dvm3zIhKMpvJGy/n/rxt58R3/pajikJF2YfVIAWC+ZJvsPMjEU8E14ktX+5z+Ipqpk4liUjt0xwaSNmVaIU1lXZR9WgaiB52G5A9LnEpXdjqMczsc94n4Wp6+9RQzRcxvqTUNL/zVvtv3xohUlDSSNtKtOl4aiYjz6sq4UKtFIjNo1VEhBkBAsQrqdkPYep88dxUW9/QtpxhJ7+nAWtlZpqYzTi0sw0QRn6gPzyEdgBYD3x3mzOy9TvPnlljst/sTvhxw2amcSOt4It2v0Zuyjz8z5WGIq1Mi03K8XNKDg+OnoeZ1kr085hIvc+A/tAnY/5+uPcoYiNWnnXqfm+Jwk6NXu36HVaLJVKUrSD8SnWwsdgSAG6demPnp4h3mo7SZ9VTw0bU3NaxRuyCkaKIq4APMkbY32Lkj9xxziJqc7rkvod4WnKnC0ubf7ts2V1EXkibbSmvUD1OpbbY5p1FGMlxdjqpTcpxfBX+ZIo6VYkWNBZVFgL3sPvjic3OTlLdndOEacVGOyK7nPF0aTx08TBpTOkcg0MVUMLka7adYFja97Hpjk7J+U8U0tTIYoZdTAFhdWAcA2LIxADqDYEqTa488ALm4qb/AEiaQrFGigEGV2WSTwkkxrpKuB0PiB9MAGfcYxJStLTOrvyRPGCDYoXC6u3c9OuALSTbc4Ap8PHkD1B0uPlUp2laVkZdw4UFbgalIOxW9+xwA/yXPIaoOYWJ5ZAcMjKykgEAqwBBsRgCr5Fx4ZoJ5pfl4whCIqyMzayzKiuoS41FdtOo9cQSWiDO4TTfMmVeUqktJuALfVsdxYgix3xJBnlGcw1Ks0L6gh0sCCCpsDYggEbEH2OAK6nHkD1ACSL8ssEkskrIy/SygFSwAZDc7rcG2xwA/wAnzyGqRmgYkobMrqyMptcBlYBhcb7jpgCv5Jxi5Ez1qQwRxS8jUjs5MlxtbQNjcWPc9sANl4tpDKIeYeYxVQOW1tTC6qW02D2IOkm4vuMALOGOOIZogZ5FjlCO7AqyrpRiGIZhZtItexNr4A9reNomRDTHU3PpkkWSNkKrNJpBswU3IDEe2APeHONoZYjz5FjkVZJGurKuhHKkhiNJttexNrjzwA6yTP4KsMYWJKW1KyMjC/0kq4DAGxsbb2wBNq6VJF0SKHU2urC423G2JjJxd0DRV5TDIjo8asH+q43PrfqD5eWO41ZxaaZx3ceQsyLg6mpZDLGrGQ7anbUQPS+LKuJqVFlexKikWDGc6PGUHqAffEWAjynJ46eoZYbrGY78u50g6uwJ29AOlziqMFGo7cUcRiovQ8nyaOeqdpbuIxGUQk6QfFvp6HoDv3wyJ1HJ8EiHFSeo9AxdYsPcAVvNeCKSebnOrK5+rQxXV72xpp4upCOVbHLim7jlMsiUKqxoAosABta1iPUW7YpdST1bI7uN72N9NAsaqiKFVRYKOgHljltt3Z2bMQBFmPCFHMxd4EDnq6eEn3K2uffHaqSWly6NepFWTMsu4TpISGSFSw6M5LEe2om32wdST4kSrTluyFW8EQzzGapeSY9lLWUDyAW22OlVaVkdRxEoxyx0LFSUqRIEjVURRYKosB9hittvVlLbbuzXX5dHMAJEDaTdSeoPmD1GO6dWdN3iymrRhUVpq5KxWWhgAwAYAr0vCMRm5uuVQZRMYg/4ZkAtqK27i1x079cAe5JwjBTSI6NI3KRkhV2usSsQWVe9jYdb7AYA21XDaSVCTySSvy31pEzeBW0lLgWv9JO17XN+uAF0PANOsTxF5WUxCFdTC6RhtQVdvPubnbAD6joyBLzHMnNdiQegU7BQLmwsPuST3wAhi4BpwpRpJ3XlclQ0n0JqDLpNrgqQLHrtgBvkmSLTGVhJJI0zBnaRrkkKFHQAAWHQYAiHhCD5VabxaUfWrGxYNqJvuCD1OxBFsASn4ehakakcFonUq3Ym/U+EAA38hgDZk2TJToyAl9ZuxYKL7WtZFVbW9MAJIvh/TBOWzzPHymhVGk2SMkGym1xYgWN77DADnJckSnMjB3kklIMkkhuzWFlGwAAA7Adz54AjpwtCAwu/iqRUnf8AOCD5fTsNsAa5eEojOZg8q3mWcxh/AZFUKGIt+yALXttfrgCHDwBTAaXaWVBHJGiSPcIJCDJp26mw9rbYA3Q8FwhmZ5JpXZ4HLSPc3gYtH26XJv54A9fgimZFRw7Kscsdi3VZWDP97qLeWAJ+SZClO0jh5JZJdIeSRrsQgIQbACwuf1N8Af/Z"/>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pt-BR" sz="1600">
              <a:solidFill>
                <a:srgbClr val="000000"/>
              </a:solidFill>
              <a:latin typeface="Arial" charset="0"/>
            </a:endParaRPr>
          </a:p>
        </p:txBody>
      </p:sp>
      <p:sp>
        <p:nvSpPr>
          <p:cNvPr id="2" name="AutoShape 2" descr="Resultado de imagem para unipamp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pt-BR" sz="1600">
              <a:solidFill>
                <a:srgbClr val="000000"/>
              </a:solidFill>
              <a:latin typeface="Arial" charset="0"/>
            </a:endParaRPr>
          </a:p>
        </p:txBody>
      </p:sp>
      <p:sp>
        <p:nvSpPr>
          <p:cNvPr id="3" name="AutoShape 2" descr="blob:https://web.whatsapp.com/338014b6-354a-4ec3-981c-c9b675c59e6d">
            <a:extLst>
              <a:ext uri="{FF2B5EF4-FFF2-40B4-BE49-F238E27FC236}">
                <a16:creationId xmlns:a16="http://schemas.microsoft.com/office/drawing/2014/main" id="{2F06AAA4-7DBB-4D84-8095-91EB4374C423}"/>
              </a:ext>
            </a:extLst>
          </p:cNvPr>
          <p:cNvSpPr>
            <a:spLocks noChangeAspect="1" noChangeArrowheads="1"/>
          </p:cNvSpPr>
          <p:nvPr/>
        </p:nvSpPr>
        <p:spPr bwMode="auto">
          <a:xfrm>
            <a:off x="6096000" y="3429000"/>
            <a:ext cx="2748374" cy="274837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pt-BR" sz="1600">
              <a:solidFill>
                <a:srgbClr val="000000"/>
              </a:solidFill>
              <a:latin typeface="Arial" charset="0"/>
            </a:endParaRPr>
          </a:p>
        </p:txBody>
      </p:sp>
      <p:pic>
        <p:nvPicPr>
          <p:cNvPr id="7" name="Imagem 6">
            <a:extLst>
              <a:ext uri="{FF2B5EF4-FFF2-40B4-BE49-F238E27FC236}">
                <a16:creationId xmlns:a16="http://schemas.microsoft.com/office/drawing/2014/main" id="{FA6BBB05-CE89-44F5-BB12-855368E5590C}"/>
              </a:ext>
            </a:extLst>
          </p:cNvPr>
          <p:cNvPicPr>
            <a:picLocks noChangeAspect="1"/>
          </p:cNvPicPr>
          <p:nvPr/>
        </p:nvPicPr>
        <p:blipFill>
          <a:blip r:embed="rId2"/>
          <a:stretch>
            <a:fillRect/>
          </a:stretch>
        </p:blipFill>
        <p:spPr>
          <a:xfrm>
            <a:off x="3094384" y="813138"/>
            <a:ext cx="4810539" cy="5130462"/>
          </a:xfrm>
          <a:prstGeom prst="rect">
            <a:avLst/>
          </a:prstGeom>
        </p:spPr>
      </p:pic>
    </p:spTree>
    <p:extLst>
      <p:ext uri="{BB962C8B-B14F-4D97-AF65-F5344CB8AC3E}">
        <p14:creationId xmlns:p14="http://schemas.microsoft.com/office/powerpoint/2010/main" val="3276594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p:txBody>
          <a:bodyPr/>
          <a:lstStyle/>
          <a:p>
            <a:pPr eaLnBrk="1" hangingPunct="1"/>
            <a:r>
              <a:rPr lang="pt-BR" altLang="pt-BR" sz="3600" dirty="0">
                <a:latin typeface="Calibri" pitchFamily="34" charset="0"/>
              </a:rPr>
              <a:t>Caso de Sucesso – Unisinos </a:t>
            </a:r>
          </a:p>
        </p:txBody>
      </p:sp>
      <p:sp>
        <p:nvSpPr>
          <p:cNvPr id="19459" name="Espaço Reservado para Conteúdo 2"/>
          <p:cNvSpPr>
            <a:spLocks noGrp="1"/>
          </p:cNvSpPr>
          <p:nvPr>
            <p:ph idx="1"/>
          </p:nvPr>
        </p:nvSpPr>
        <p:spPr>
          <a:xfrm>
            <a:off x="3202564" y="2695008"/>
            <a:ext cx="5497686" cy="2720089"/>
          </a:xfrm>
        </p:spPr>
        <p:txBody>
          <a:bodyPr/>
          <a:lstStyle/>
          <a:p>
            <a:pPr marL="0" indent="0" eaLnBrk="1" hangingPunct="1">
              <a:buClr>
                <a:srgbClr val="C00000"/>
              </a:buClr>
              <a:buNone/>
            </a:pPr>
            <a:r>
              <a:rPr lang="pt-BR" altLang="pt-BR" dirty="0">
                <a:latin typeface="Calibri" pitchFamily="34" charset="0"/>
              </a:rPr>
              <a:t/>
            </a:r>
            <a:br>
              <a:rPr lang="pt-BR" altLang="pt-BR" dirty="0">
                <a:latin typeface="Calibri" pitchFamily="34" charset="0"/>
              </a:rPr>
            </a:br>
            <a:r>
              <a:rPr lang="pt-BR" altLang="pt-BR" dirty="0">
                <a:latin typeface="Calibri" pitchFamily="34" charset="0"/>
              </a:rPr>
              <a:t/>
            </a:r>
            <a:br>
              <a:rPr lang="pt-BR" altLang="pt-BR" dirty="0">
                <a:latin typeface="Calibri" pitchFamily="34" charset="0"/>
              </a:rPr>
            </a:br>
            <a:r>
              <a:rPr lang="pt-BR" altLang="pt-BR" dirty="0">
                <a:latin typeface="Copperplate Gothic Bold" pitchFamily="34" charset="0"/>
              </a:rPr>
              <a:t/>
            </a:r>
            <a:br>
              <a:rPr lang="pt-BR" altLang="pt-BR" dirty="0">
                <a:latin typeface="Copperplate Gothic Bold" pitchFamily="34" charset="0"/>
              </a:rPr>
            </a:br>
            <a:endParaRPr lang="pt-BR" altLang="pt-BR" sz="2000" dirty="0">
              <a:latin typeface="Copperplate Gothic Bold" pitchFamily="34" charset="0"/>
            </a:endParaRPr>
          </a:p>
        </p:txBody>
      </p:sp>
      <p:pic>
        <p:nvPicPr>
          <p:cNvPr id="2051" name="84563DCE-8489-4094-A20C-17A07FEF163F" descr="84563DCE-8489-4094-A20C-17A07FEF163F">
            <a:extLst>
              <a:ext uri="{FF2B5EF4-FFF2-40B4-BE49-F238E27FC236}">
                <a16:creationId xmlns:a16="http://schemas.microsoft.com/office/drawing/2014/main" id="{A2DE756F-E412-4FDE-A179-5B6A09EE3E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532" y="848332"/>
            <a:ext cx="2860787" cy="516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21BA4A54-4497-45AF-8D8D-B0A8CAE60D62" descr="21BA4A54-4497-45AF-8D8D-B0A8CAE60D62">
            <a:extLst>
              <a:ext uri="{FF2B5EF4-FFF2-40B4-BE49-F238E27FC236}">
                <a16:creationId xmlns:a16="http://schemas.microsoft.com/office/drawing/2014/main" id="{530F7DB3-B657-46DA-9EB7-A8CCB8227F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497" y="848331"/>
            <a:ext cx="2860787" cy="516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055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92F949-FF16-4848-A3A9-E0CFAA7F7936}"/>
              </a:ext>
            </a:extLst>
          </p:cNvPr>
          <p:cNvSpPr>
            <a:spLocks noGrp="1"/>
          </p:cNvSpPr>
          <p:nvPr>
            <p:ph type="title"/>
          </p:nvPr>
        </p:nvSpPr>
        <p:spPr/>
        <p:txBody>
          <a:bodyPr/>
          <a:lstStyle/>
          <a:p>
            <a:r>
              <a:rPr lang="pt-BR" altLang="pt-BR" sz="3600" dirty="0">
                <a:latin typeface="Calibri" pitchFamily="34" charset="0"/>
              </a:rPr>
              <a:t>Caso de Sucesso – UNISC</a:t>
            </a:r>
            <a:endParaRPr lang="pt-BR" sz="3600" dirty="0"/>
          </a:p>
        </p:txBody>
      </p:sp>
      <p:pic>
        <p:nvPicPr>
          <p:cNvPr id="3074" name="D7459C91-1061-44EF-A230-407439516465" descr="D7459C91-1061-44EF-A230-407439516465">
            <a:extLst>
              <a:ext uri="{FF2B5EF4-FFF2-40B4-BE49-F238E27FC236}">
                <a16:creationId xmlns:a16="http://schemas.microsoft.com/office/drawing/2014/main" id="{8F5F3366-6AF3-4853-87ED-84CB412A96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4586" y="762001"/>
            <a:ext cx="2878414" cy="51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7978E7C9-7685-4196-BEFA-5060B4621672" descr="7978E7C9-7685-4196-BEFA-5060B4621672">
            <a:extLst>
              <a:ext uri="{FF2B5EF4-FFF2-40B4-BE49-F238E27FC236}">
                <a16:creationId xmlns:a16="http://schemas.microsoft.com/office/drawing/2014/main" id="{231AEE70-7474-41BD-A376-F96B6BC0A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1271" y="762000"/>
            <a:ext cx="2878414" cy="51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392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733" dirty="0"/>
              <a:t>Age of Acceleration: Driving Digital Transformation </a:t>
            </a:r>
          </a:p>
        </p:txBody>
      </p:sp>
      <p:cxnSp>
        <p:nvCxnSpPr>
          <p:cNvPr id="4" name="Straight Connector 3"/>
          <p:cNvCxnSpPr/>
          <p:nvPr/>
        </p:nvCxnSpPr>
        <p:spPr>
          <a:xfrm>
            <a:off x="0" y="1057275"/>
            <a:ext cx="12192000" cy="0"/>
          </a:xfrm>
          <a:prstGeom prst="line">
            <a:avLst/>
          </a:prstGeom>
          <a:ln w="25400">
            <a:gradFill flip="none" rotWithShape="1">
              <a:gsLst>
                <a:gs pos="0">
                  <a:srgbClr val="400099"/>
                </a:gs>
                <a:gs pos="100000">
                  <a:schemeClr val="accent4"/>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8841116" y="6576006"/>
            <a:ext cx="3059709" cy="276999"/>
          </a:xfrm>
          <a:prstGeom prst="rect">
            <a:avLst/>
          </a:prstGeom>
          <a:noFill/>
        </p:spPr>
        <p:txBody>
          <a:bodyPr wrap="square" rtlCol="0">
            <a:spAutoFit/>
          </a:bodyPr>
          <a:lstStyle/>
          <a:p>
            <a:r>
              <a:rPr lang="en-US" sz="1200" i="1" dirty="0">
                <a:solidFill>
                  <a:schemeClr val="bg1"/>
                </a:solidFill>
              </a:rPr>
              <a:t>Sources: Gartner, Forbes, </a:t>
            </a:r>
            <a:r>
              <a:rPr lang="en-US" sz="1200" i="1" dirty="0" err="1">
                <a:solidFill>
                  <a:schemeClr val="bg1"/>
                </a:solidFill>
              </a:rPr>
              <a:t>Capterra</a:t>
            </a:r>
            <a:endParaRPr lang="en-US" sz="1200" i="1" dirty="0">
              <a:solidFill>
                <a:schemeClr val="bg1"/>
              </a:solidFill>
            </a:endParaRPr>
          </a:p>
        </p:txBody>
      </p:sp>
      <p:pic>
        <p:nvPicPr>
          <p:cNvPr id="7" name="Picture 6">
            <a:extLst>
              <a:ext uri="{FF2B5EF4-FFF2-40B4-BE49-F238E27FC236}">
                <a16:creationId xmlns:a16="http://schemas.microsoft.com/office/drawing/2014/main" id="{F6048AC5-E3C6-4747-8F62-87C1A4870498}"/>
              </a:ext>
            </a:extLst>
          </p:cNvPr>
          <p:cNvPicPr>
            <a:picLocks noChangeAspect="1"/>
          </p:cNvPicPr>
          <p:nvPr/>
        </p:nvPicPr>
        <p:blipFill rotWithShape="1">
          <a:blip r:embed="rId3"/>
          <a:srcRect t="15013" b="5194"/>
          <a:stretch/>
        </p:blipFill>
        <p:spPr>
          <a:xfrm>
            <a:off x="500315" y="1377695"/>
            <a:ext cx="11191371" cy="5023107"/>
          </a:xfrm>
          <a:prstGeom prst="rect">
            <a:avLst/>
          </a:prstGeom>
        </p:spPr>
      </p:pic>
    </p:spTree>
    <p:extLst>
      <p:ext uri="{BB962C8B-B14F-4D97-AF65-F5344CB8AC3E}">
        <p14:creationId xmlns:p14="http://schemas.microsoft.com/office/powerpoint/2010/main" val="188968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92F949-FF16-4848-A3A9-E0CFAA7F7936}"/>
              </a:ext>
            </a:extLst>
          </p:cNvPr>
          <p:cNvSpPr>
            <a:spLocks noGrp="1"/>
          </p:cNvSpPr>
          <p:nvPr>
            <p:ph type="title"/>
          </p:nvPr>
        </p:nvSpPr>
        <p:spPr/>
        <p:txBody>
          <a:bodyPr/>
          <a:lstStyle/>
          <a:p>
            <a:r>
              <a:rPr lang="pt-BR" altLang="pt-BR" sz="3600" dirty="0">
                <a:latin typeface="Calibri" pitchFamily="34" charset="0"/>
              </a:rPr>
              <a:t>Caso de Sucesso – Unochapecó</a:t>
            </a:r>
            <a:endParaRPr lang="pt-BR" sz="3600" dirty="0"/>
          </a:p>
        </p:txBody>
      </p:sp>
      <p:pic>
        <p:nvPicPr>
          <p:cNvPr id="4098" name="65B58BFE-0C7D-4E23-9076-4AA3A0BCA072" descr="65B58BFE-0C7D-4E23-9076-4AA3A0BCA072">
            <a:extLst>
              <a:ext uri="{FF2B5EF4-FFF2-40B4-BE49-F238E27FC236}">
                <a16:creationId xmlns:a16="http://schemas.microsoft.com/office/drawing/2014/main" id="{1D6BEEAA-8A74-44FF-A845-287C723788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7721" y="844829"/>
            <a:ext cx="2864671" cy="516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A9C5E9BD-6E03-40B2-8AB8-C5D5C6A4C01A" descr="A9C5E9BD-6E03-40B2-8AB8-C5D5C6A4C01A">
            <a:extLst>
              <a:ext uri="{FF2B5EF4-FFF2-40B4-BE49-F238E27FC236}">
                <a16:creationId xmlns:a16="http://schemas.microsoft.com/office/drawing/2014/main" id="{2F82E32D-1AF6-4438-B0FF-0B8D31FE90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4734" y="844828"/>
            <a:ext cx="2864671" cy="516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231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92F949-FF16-4848-A3A9-E0CFAA7F7936}"/>
              </a:ext>
            </a:extLst>
          </p:cNvPr>
          <p:cNvSpPr>
            <a:spLocks noGrp="1"/>
          </p:cNvSpPr>
          <p:nvPr>
            <p:ph type="title"/>
          </p:nvPr>
        </p:nvSpPr>
        <p:spPr/>
        <p:txBody>
          <a:bodyPr/>
          <a:lstStyle/>
          <a:p>
            <a:r>
              <a:rPr lang="pt-BR" altLang="pt-BR" sz="2800" dirty="0">
                <a:latin typeface="Calibri" pitchFamily="34" charset="0"/>
              </a:rPr>
              <a:t>Caso de Sucesso – Santa Casa Porto Alegre </a:t>
            </a:r>
            <a:endParaRPr lang="pt-BR" dirty="0"/>
          </a:p>
        </p:txBody>
      </p:sp>
      <p:pic>
        <p:nvPicPr>
          <p:cNvPr id="5122" name="C929067B-62E3-4299-B988-0360F8E4BCCD" descr="C929067B-62E3-4299-B988-0360F8E4BCCD">
            <a:extLst>
              <a:ext uri="{FF2B5EF4-FFF2-40B4-BE49-F238E27FC236}">
                <a16:creationId xmlns:a16="http://schemas.microsoft.com/office/drawing/2014/main" id="{22D0E0A9-001A-4EE6-B55E-533E5A3DA8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5762" y="854664"/>
            <a:ext cx="2853768" cy="514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FC318D5F-29A7-4A11-B27F-D8E63A62681A" descr="FC318D5F-29A7-4A11-B27F-D8E63A62681A">
            <a:extLst>
              <a:ext uri="{FF2B5EF4-FFF2-40B4-BE49-F238E27FC236}">
                <a16:creationId xmlns:a16="http://schemas.microsoft.com/office/drawing/2014/main" id="{D92F1C60-B89B-4936-94B6-E5C476DC71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2472" y="854664"/>
            <a:ext cx="2784194" cy="50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356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92F949-FF16-4848-A3A9-E0CFAA7F7936}"/>
              </a:ext>
            </a:extLst>
          </p:cNvPr>
          <p:cNvSpPr>
            <a:spLocks noGrp="1"/>
          </p:cNvSpPr>
          <p:nvPr>
            <p:ph type="title"/>
          </p:nvPr>
        </p:nvSpPr>
        <p:spPr/>
        <p:txBody>
          <a:bodyPr/>
          <a:lstStyle/>
          <a:p>
            <a:r>
              <a:rPr lang="pt-BR" altLang="pt-BR" sz="2800" dirty="0">
                <a:latin typeface="Calibri" pitchFamily="34" charset="0"/>
              </a:rPr>
              <a:t>Caso de Sucesso – Pref. Caxias do Sul </a:t>
            </a:r>
            <a:endParaRPr lang="pt-BR" dirty="0"/>
          </a:p>
        </p:txBody>
      </p:sp>
      <p:pic>
        <p:nvPicPr>
          <p:cNvPr id="6146" name="83F6409B-B999-4EDC-98FF-07EA37E97712" descr="83F6409B-B999-4EDC-98FF-07EA37E97712">
            <a:extLst>
              <a:ext uri="{FF2B5EF4-FFF2-40B4-BE49-F238E27FC236}">
                <a16:creationId xmlns:a16="http://schemas.microsoft.com/office/drawing/2014/main" id="{DFFCB6AD-7193-4342-91CC-E819A208EC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2959" y="776732"/>
            <a:ext cx="2975250" cy="520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870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24D06A-52BF-41B8-BDB8-F2512F5B6679}"/>
              </a:ext>
            </a:extLst>
          </p:cNvPr>
          <p:cNvSpPr>
            <a:spLocks noGrp="1"/>
          </p:cNvSpPr>
          <p:nvPr>
            <p:ph type="title"/>
          </p:nvPr>
        </p:nvSpPr>
        <p:spPr/>
        <p:txBody>
          <a:bodyPr/>
          <a:lstStyle/>
          <a:p>
            <a:r>
              <a:rPr lang="pt-BR" dirty="0"/>
              <a:t>Novas Necessidades</a:t>
            </a:r>
          </a:p>
        </p:txBody>
      </p:sp>
      <p:pic>
        <p:nvPicPr>
          <p:cNvPr id="5124" name="Picture 4" descr="A imagem pode conter: texto">
            <a:extLst>
              <a:ext uri="{FF2B5EF4-FFF2-40B4-BE49-F238E27FC236}">
                <a16:creationId xmlns:a16="http://schemas.microsoft.com/office/drawing/2014/main" id="{663E1BFD-3EC2-41FE-A122-FE52B34F34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3000" y="1028700"/>
            <a:ext cx="4826000"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912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a:xfrm>
            <a:off x="3913188" y="5130801"/>
            <a:ext cx="6754812" cy="1008063"/>
          </a:xfrm>
        </p:spPr>
        <p:txBody>
          <a:bodyPr/>
          <a:lstStyle/>
          <a:p>
            <a:pPr algn="r" eaLnBrk="1" hangingPunct="1">
              <a:defRPr/>
            </a:pPr>
            <a:r>
              <a:rPr lang="pt-BR" sz="1600" dirty="0">
                <a:solidFill>
                  <a:schemeClr val="tx1"/>
                </a:solidFill>
                <a:latin typeface="+mn-lt"/>
              </a:rPr>
              <a:t>www.techdec.com.br</a:t>
            </a:r>
            <a:br>
              <a:rPr lang="pt-BR" sz="1600" dirty="0">
                <a:solidFill>
                  <a:schemeClr val="tx1"/>
                </a:solidFill>
                <a:latin typeface="+mn-lt"/>
              </a:rPr>
            </a:br>
            <a:r>
              <a:rPr lang="pt-BR" sz="1600" dirty="0">
                <a:solidFill>
                  <a:schemeClr val="tx1"/>
                </a:solidFill>
                <a:latin typeface="+mn-lt"/>
              </a:rPr>
              <a:t>alessandro.medeiros@techdec.com.br</a:t>
            </a:r>
            <a:br>
              <a:rPr lang="pt-BR" sz="1600" dirty="0">
                <a:solidFill>
                  <a:schemeClr val="tx1"/>
                </a:solidFill>
                <a:latin typeface="+mn-lt"/>
              </a:rPr>
            </a:br>
            <a:r>
              <a:rPr lang="pt-BR" sz="1600" dirty="0">
                <a:solidFill>
                  <a:schemeClr val="tx1"/>
                </a:solidFill>
                <a:latin typeface="+mn-lt"/>
              </a:rPr>
              <a:t> 51 999983-4641 51 3381-7600</a:t>
            </a:r>
          </a:p>
        </p:txBody>
      </p:sp>
      <p:pic>
        <p:nvPicPr>
          <p:cNvPr id="20483"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4" y="1666876"/>
            <a:ext cx="4789487"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21"/>
          <p:cNvSpPr txBox="1">
            <a:spLocks noChangeArrowheads="1"/>
          </p:cNvSpPr>
          <p:nvPr/>
        </p:nvSpPr>
        <p:spPr bwMode="auto">
          <a:xfrm>
            <a:off x="5591175" y="4060826"/>
            <a:ext cx="345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charset="0"/>
              </a:defRPr>
            </a:lvl1pPr>
            <a:lvl2pPr marL="742950" indent="-285750">
              <a:defRPr sz="1600">
                <a:solidFill>
                  <a:srgbClr val="000000"/>
                </a:solidFill>
                <a:latin typeface="Arial" charset="0"/>
              </a:defRPr>
            </a:lvl2pPr>
            <a:lvl3pPr marL="1143000" indent="-228600">
              <a:defRPr sz="1600">
                <a:solidFill>
                  <a:srgbClr val="000000"/>
                </a:solidFill>
                <a:latin typeface="Arial" charset="0"/>
              </a:defRPr>
            </a:lvl3pPr>
            <a:lvl4pPr marL="1600200" indent="-228600">
              <a:defRPr sz="1600">
                <a:solidFill>
                  <a:srgbClr val="000000"/>
                </a:solidFill>
                <a:latin typeface="Arial" charset="0"/>
              </a:defRPr>
            </a:lvl4pPr>
            <a:lvl5pPr marL="2057400" indent="-228600">
              <a:defRPr sz="1600">
                <a:solidFill>
                  <a:srgbClr val="000000"/>
                </a:solidFill>
                <a:latin typeface="Arial" charset="0"/>
              </a:defRPr>
            </a:lvl5pPr>
            <a:lvl6pPr marL="2514600" indent="-228600" eaLnBrk="0" fontAlgn="base" hangingPunct="0">
              <a:spcBef>
                <a:spcPct val="0"/>
              </a:spcBef>
              <a:spcAft>
                <a:spcPct val="0"/>
              </a:spcAft>
              <a:defRPr sz="1600">
                <a:solidFill>
                  <a:srgbClr val="000000"/>
                </a:solidFill>
                <a:latin typeface="Arial" charset="0"/>
              </a:defRPr>
            </a:lvl6pPr>
            <a:lvl7pPr marL="2971800" indent="-228600" eaLnBrk="0" fontAlgn="base" hangingPunct="0">
              <a:spcBef>
                <a:spcPct val="0"/>
              </a:spcBef>
              <a:spcAft>
                <a:spcPct val="0"/>
              </a:spcAft>
              <a:defRPr sz="1600">
                <a:solidFill>
                  <a:srgbClr val="000000"/>
                </a:solidFill>
                <a:latin typeface="Arial" charset="0"/>
              </a:defRPr>
            </a:lvl7pPr>
            <a:lvl8pPr marL="3429000" indent="-228600" eaLnBrk="0" fontAlgn="base" hangingPunct="0">
              <a:spcBef>
                <a:spcPct val="0"/>
              </a:spcBef>
              <a:spcAft>
                <a:spcPct val="0"/>
              </a:spcAft>
              <a:defRPr sz="1600">
                <a:solidFill>
                  <a:srgbClr val="000000"/>
                </a:solidFill>
                <a:latin typeface="Arial" charset="0"/>
              </a:defRPr>
            </a:lvl8pPr>
            <a:lvl9pPr marL="3886200" indent="-228600" eaLnBrk="0" fontAlgn="base" hangingPunct="0">
              <a:spcBef>
                <a:spcPct val="0"/>
              </a:spcBef>
              <a:spcAft>
                <a:spcPct val="0"/>
              </a:spcAft>
              <a:defRPr sz="1600">
                <a:solidFill>
                  <a:srgbClr val="000000"/>
                </a:solidFill>
                <a:latin typeface="Arial" charset="0"/>
              </a:defRPr>
            </a:lvl9pPr>
          </a:lstStyle>
          <a:p>
            <a:pPr algn="ctr" fontAlgn="base">
              <a:spcBef>
                <a:spcPct val="50000"/>
              </a:spcBef>
              <a:spcAft>
                <a:spcPct val="0"/>
              </a:spcAft>
            </a:pPr>
            <a:r>
              <a:rPr lang="pt-BR" altLang="pt-BR" sz="1800" b="1" dirty="0">
                <a:solidFill>
                  <a:srgbClr val="FFFFFF"/>
                </a:solidFill>
              </a:rPr>
              <a:t>OBRIGADO !</a:t>
            </a:r>
            <a:endParaRPr lang="pt-BR" altLang="pt-BR" sz="1800" dirty="0">
              <a:solidFill>
                <a:srgbClr val="FFFFFF"/>
              </a:solidFill>
            </a:endParaRPr>
          </a:p>
        </p:txBody>
      </p:sp>
    </p:spTree>
    <p:extLst>
      <p:ext uri="{BB962C8B-B14F-4D97-AF65-F5344CB8AC3E}">
        <p14:creationId xmlns:p14="http://schemas.microsoft.com/office/powerpoint/2010/main" val="3485876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CBE136-2C7D-894A-9033-F6C35B6C9323}"/>
              </a:ext>
            </a:extLst>
          </p:cNvPr>
          <p:cNvSpPr>
            <a:spLocks noGrp="1"/>
          </p:cNvSpPr>
          <p:nvPr>
            <p:ph type="sldNum" sz="quarter" idx="4"/>
          </p:nvPr>
        </p:nvSpPr>
        <p:spPr/>
        <p:txBody>
          <a:bodyPr/>
          <a:lstStyle/>
          <a:p>
            <a:pPr defTabSz="1219170"/>
            <a:fld id="{09062C97-02CD-6342-89E4-06145899211B}" type="slidenum">
              <a:rPr lang="en-US" sz="2400" kern="0">
                <a:solidFill>
                  <a:sysClr val="windowText" lastClr="000000"/>
                </a:solidFill>
              </a:rPr>
              <a:pPr defTabSz="1219170"/>
              <a:t>3</a:t>
            </a:fld>
            <a:endParaRPr lang="en-US" sz="2400" kern="0" dirty="0">
              <a:solidFill>
                <a:sysClr val="windowText" lastClr="000000"/>
              </a:solidFill>
            </a:endParaRPr>
          </a:p>
        </p:txBody>
      </p:sp>
      <p:sp>
        <p:nvSpPr>
          <p:cNvPr id="6" name="Rectangle 5">
            <a:extLst>
              <a:ext uri="{FF2B5EF4-FFF2-40B4-BE49-F238E27FC236}">
                <a16:creationId xmlns:a16="http://schemas.microsoft.com/office/drawing/2014/main" id="{3422DB8E-56E5-F64E-BBD5-886477A81B47}"/>
              </a:ext>
            </a:extLst>
          </p:cNvPr>
          <p:cNvSpPr/>
          <p:nvPr/>
        </p:nvSpPr>
        <p:spPr>
          <a:xfrm>
            <a:off x="9005984" y="1486269"/>
            <a:ext cx="2775049" cy="3785652"/>
          </a:xfrm>
          <a:prstGeom prst="rect">
            <a:avLst/>
          </a:prstGeom>
        </p:spPr>
        <p:txBody>
          <a:bodyPr wrap="square">
            <a:spAutoFit/>
          </a:bodyPr>
          <a:lstStyle/>
          <a:p>
            <a:pPr defTabSz="1219170"/>
            <a:r>
              <a:rPr lang="en-US" sz="2400" kern="0" dirty="0" err="1">
                <a:solidFill>
                  <a:schemeClr val="bg1"/>
                </a:solidFill>
                <a:latin typeface="Gotham"/>
              </a:rPr>
              <a:t>Soluções</a:t>
            </a:r>
            <a:r>
              <a:rPr lang="en-US" sz="2400" kern="0" dirty="0">
                <a:solidFill>
                  <a:schemeClr val="bg1"/>
                </a:solidFill>
                <a:latin typeface="Gotham"/>
              </a:rPr>
              <a:t> </a:t>
            </a:r>
            <a:r>
              <a:rPr lang="en-US" sz="2400" kern="0" dirty="0" err="1">
                <a:solidFill>
                  <a:schemeClr val="bg1"/>
                </a:solidFill>
                <a:latin typeface="Gotham"/>
              </a:rPr>
              <a:t>completas</a:t>
            </a:r>
            <a:r>
              <a:rPr lang="en-US" sz="2400" kern="0" dirty="0">
                <a:solidFill>
                  <a:schemeClr val="bg1"/>
                </a:solidFill>
                <a:latin typeface="Gotham"/>
              </a:rPr>
              <a:t> de </a:t>
            </a:r>
            <a:r>
              <a:rPr lang="en-US" sz="2400" kern="0" dirty="0" err="1">
                <a:solidFill>
                  <a:schemeClr val="bg1"/>
                </a:solidFill>
                <a:latin typeface="Gotham"/>
              </a:rPr>
              <a:t>Redes</a:t>
            </a:r>
            <a:r>
              <a:rPr lang="en-US" sz="2400" kern="0" dirty="0">
                <a:solidFill>
                  <a:schemeClr val="bg1"/>
                </a:solidFill>
                <a:latin typeface="Gotham"/>
              </a:rPr>
              <a:t> </a:t>
            </a:r>
            <a:r>
              <a:rPr lang="en-US" sz="2400" kern="0" dirty="0" err="1">
                <a:solidFill>
                  <a:schemeClr val="bg1"/>
                </a:solidFill>
                <a:latin typeface="Gotham"/>
              </a:rPr>
              <a:t>Físicas</a:t>
            </a:r>
            <a:r>
              <a:rPr lang="en-US" sz="2400" kern="0" dirty="0">
                <a:solidFill>
                  <a:schemeClr val="bg1"/>
                </a:solidFill>
                <a:latin typeface="Gotham"/>
              </a:rPr>
              <a:t> e </a:t>
            </a:r>
            <a:r>
              <a:rPr lang="en-US" sz="2400" kern="0" dirty="0" err="1">
                <a:solidFill>
                  <a:schemeClr val="bg1"/>
                </a:solidFill>
                <a:latin typeface="Gotham"/>
              </a:rPr>
              <a:t>Sem</a:t>
            </a:r>
            <a:r>
              <a:rPr lang="en-US" sz="2400" kern="0" dirty="0">
                <a:solidFill>
                  <a:schemeClr val="bg1"/>
                </a:solidFill>
                <a:latin typeface="Gotham"/>
              </a:rPr>
              <a:t> </a:t>
            </a:r>
            <a:r>
              <a:rPr lang="en-US" sz="2400" kern="0" dirty="0" err="1">
                <a:solidFill>
                  <a:schemeClr val="bg1"/>
                </a:solidFill>
                <a:latin typeface="Gotham"/>
              </a:rPr>
              <a:t>Fio</a:t>
            </a:r>
            <a:r>
              <a:rPr lang="en-US" sz="2400" kern="0" dirty="0">
                <a:solidFill>
                  <a:schemeClr val="bg1"/>
                </a:solidFill>
                <a:latin typeface="Gotham"/>
              </a:rPr>
              <a:t>, </a:t>
            </a:r>
            <a:r>
              <a:rPr lang="en-US" sz="2400" kern="0" dirty="0" err="1">
                <a:solidFill>
                  <a:schemeClr val="bg1"/>
                </a:solidFill>
                <a:latin typeface="Gotham"/>
              </a:rPr>
              <a:t>unificadas</a:t>
            </a:r>
            <a:r>
              <a:rPr lang="en-US" sz="2400" kern="0" dirty="0">
                <a:solidFill>
                  <a:schemeClr val="bg1"/>
                </a:solidFill>
                <a:latin typeface="Gotham"/>
              </a:rPr>
              <a:t> e </a:t>
            </a:r>
            <a:r>
              <a:rPr lang="en-US" sz="2400" kern="0" dirty="0" err="1">
                <a:solidFill>
                  <a:schemeClr val="bg1"/>
                </a:solidFill>
                <a:latin typeface="Gotham"/>
              </a:rPr>
              <a:t>gerenciadas</a:t>
            </a:r>
            <a:r>
              <a:rPr lang="en-US" sz="2400" kern="0" dirty="0">
                <a:solidFill>
                  <a:schemeClr val="bg1"/>
                </a:solidFill>
                <a:latin typeface="Gotham"/>
              </a:rPr>
              <a:t> a </a:t>
            </a:r>
            <a:r>
              <a:rPr lang="en-US" sz="2400" kern="0" dirty="0" err="1">
                <a:solidFill>
                  <a:schemeClr val="bg1"/>
                </a:solidFill>
                <a:latin typeface="Gotham"/>
              </a:rPr>
              <a:t>partir</a:t>
            </a:r>
            <a:r>
              <a:rPr lang="en-US" sz="2400" kern="0" dirty="0">
                <a:solidFill>
                  <a:schemeClr val="bg1"/>
                </a:solidFill>
                <a:latin typeface="Gotham"/>
              </a:rPr>
              <a:t> de um </a:t>
            </a:r>
            <a:r>
              <a:rPr lang="en-US" sz="2400" kern="0" dirty="0" err="1">
                <a:solidFill>
                  <a:schemeClr val="bg1"/>
                </a:solidFill>
                <a:latin typeface="Gotham"/>
              </a:rPr>
              <a:t>único</a:t>
            </a:r>
            <a:r>
              <a:rPr lang="en-US" sz="2400" kern="0" dirty="0">
                <a:solidFill>
                  <a:schemeClr val="bg1"/>
                </a:solidFill>
                <a:latin typeface="Gotham"/>
              </a:rPr>
              <a:t> </a:t>
            </a:r>
            <a:r>
              <a:rPr lang="en-US" sz="2400" kern="0" dirty="0" err="1">
                <a:solidFill>
                  <a:schemeClr val="bg1"/>
                </a:solidFill>
                <a:latin typeface="Gotham"/>
              </a:rPr>
              <a:t>painel</a:t>
            </a:r>
            <a:r>
              <a:rPr lang="en-US" sz="2400" kern="0" dirty="0">
                <a:solidFill>
                  <a:schemeClr val="bg1"/>
                </a:solidFill>
                <a:latin typeface="Gotham"/>
              </a:rPr>
              <a:t>, com a </a:t>
            </a:r>
            <a:r>
              <a:rPr lang="en-US" sz="2400" kern="0" dirty="0" err="1">
                <a:solidFill>
                  <a:schemeClr val="bg1"/>
                </a:solidFill>
                <a:latin typeface="Gotham"/>
              </a:rPr>
              <a:t>segurança</a:t>
            </a:r>
            <a:r>
              <a:rPr lang="en-US" sz="2400" kern="0" dirty="0">
                <a:solidFill>
                  <a:schemeClr val="bg1"/>
                </a:solidFill>
                <a:latin typeface="Gotham"/>
              </a:rPr>
              <a:t> da </a:t>
            </a:r>
            <a:r>
              <a:rPr lang="en-US" sz="2400" kern="0" dirty="0" err="1">
                <a:solidFill>
                  <a:schemeClr val="bg1"/>
                </a:solidFill>
                <a:latin typeface="Gotham"/>
              </a:rPr>
              <a:t>arquitetura</a:t>
            </a:r>
            <a:r>
              <a:rPr lang="en-US" sz="2400" kern="0" dirty="0">
                <a:solidFill>
                  <a:schemeClr val="bg1"/>
                </a:solidFill>
                <a:latin typeface="Gotham"/>
              </a:rPr>
              <a:t> </a:t>
            </a:r>
            <a:r>
              <a:rPr lang="en-US" sz="2400" i="1" kern="0" dirty="0">
                <a:solidFill>
                  <a:schemeClr val="bg1"/>
                </a:solidFill>
                <a:latin typeface="Gotham"/>
              </a:rPr>
              <a:t>Fabric</a:t>
            </a:r>
            <a:r>
              <a:rPr lang="en-US" sz="2400" kern="0" dirty="0">
                <a:solidFill>
                  <a:schemeClr val="bg1"/>
                </a:solidFill>
                <a:latin typeface="Gotham"/>
              </a:rPr>
              <a:t>. </a:t>
            </a:r>
            <a:endParaRPr lang="en-US" sz="2400" kern="0" dirty="0">
              <a:solidFill>
                <a:schemeClr val="bg1"/>
              </a:solidFill>
            </a:endParaRPr>
          </a:p>
        </p:txBody>
      </p:sp>
      <p:pic>
        <p:nvPicPr>
          <p:cNvPr id="14" name="Graphic 13">
            <a:extLst>
              <a:ext uri="{FF2B5EF4-FFF2-40B4-BE49-F238E27FC236}">
                <a16:creationId xmlns:a16="http://schemas.microsoft.com/office/drawing/2014/main" id="{CD8B07B4-682C-FD4A-AEAE-26B00E9942D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505729" y="652884"/>
            <a:ext cx="3166113" cy="1053493"/>
          </a:xfrm>
          <a:prstGeom prst="rect">
            <a:avLst/>
          </a:prstGeom>
        </p:spPr>
      </p:pic>
      <p:pic>
        <p:nvPicPr>
          <p:cNvPr id="15" name="Graphic 14">
            <a:extLst>
              <a:ext uri="{FF2B5EF4-FFF2-40B4-BE49-F238E27FC236}">
                <a16:creationId xmlns:a16="http://schemas.microsoft.com/office/drawing/2014/main" id="{B0C3050C-9D73-5D45-96C4-F3E61F0F4E0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05729" y="2020236"/>
            <a:ext cx="3166113" cy="1053493"/>
          </a:xfrm>
          <a:prstGeom prst="rect">
            <a:avLst/>
          </a:prstGeom>
        </p:spPr>
      </p:pic>
      <p:pic>
        <p:nvPicPr>
          <p:cNvPr id="16" name="Graphic 15">
            <a:extLst>
              <a:ext uri="{FF2B5EF4-FFF2-40B4-BE49-F238E27FC236}">
                <a16:creationId xmlns:a16="http://schemas.microsoft.com/office/drawing/2014/main" id="{280ACA76-55E9-A048-95F7-D3DDAC8CD62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05729" y="4754940"/>
            <a:ext cx="3166113" cy="1053493"/>
          </a:xfrm>
          <a:prstGeom prst="rect">
            <a:avLst/>
          </a:prstGeom>
        </p:spPr>
      </p:pic>
      <p:pic>
        <p:nvPicPr>
          <p:cNvPr id="17" name="Graphic 16">
            <a:extLst>
              <a:ext uri="{FF2B5EF4-FFF2-40B4-BE49-F238E27FC236}">
                <a16:creationId xmlns:a16="http://schemas.microsoft.com/office/drawing/2014/main" id="{03852033-C5F8-E04B-BF5B-ECB1DB72D37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05729" y="3387588"/>
            <a:ext cx="3166113" cy="1053493"/>
          </a:xfrm>
          <a:prstGeom prst="rect">
            <a:avLst/>
          </a:prstGeom>
        </p:spPr>
      </p:pic>
      <p:pic>
        <p:nvPicPr>
          <p:cNvPr id="20" name="Picture 19">
            <a:extLst>
              <a:ext uri="{FF2B5EF4-FFF2-40B4-BE49-F238E27FC236}">
                <a16:creationId xmlns:a16="http://schemas.microsoft.com/office/drawing/2014/main" id="{BDAE4F76-F363-924F-9384-1274602BD72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48307" y="5484886"/>
            <a:ext cx="2706669" cy="676668"/>
          </a:xfrm>
          <a:prstGeom prst="rect">
            <a:avLst/>
          </a:prstGeom>
        </p:spPr>
      </p:pic>
      <p:grpSp>
        <p:nvGrpSpPr>
          <p:cNvPr id="161" name="Group 160">
            <a:extLst>
              <a:ext uri="{FF2B5EF4-FFF2-40B4-BE49-F238E27FC236}">
                <a16:creationId xmlns:a16="http://schemas.microsoft.com/office/drawing/2014/main" id="{6B344B88-4A07-4ED9-B809-1B0FC68C3017}"/>
              </a:ext>
            </a:extLst>
          </p:cNvPr>
          <p:cNvGrpSpPr/>
          <p:nvPr/>
        </p:nvGrpSpPr>
        <p:grpSpPr>
          <a:xfrm>
            <a:off x="3794437" y="1179630"/>
            <a:ext cx="4841563" cy="4628803"/>
            <a:chOff x="-5557340" y="2767697"/>
            <a:chExt cx="4725723" cy="4659319"/>
          </a:xfrm>
        </p:grpSpPr>
        <p:sp>
          <p:nvSpPr>
            <p:cNvPr id="41" name="Freeform: Shape 40">
              <a:extLst>
                <a:ext uri="{FF2B5EF4-FFF2-40B4-BE49-F238E27FC236}">
                  <a16:creationId xmlns:a16="http://schemas.microsoft.com/office/drawing/2014/main" id="{FD962069-2214-4A80-B518-A509B9455DD4}"/>
                </a:ext>
              </a:extLst>
            </p:cNvPr>
            <p:cNvSpPr/>
            <p:nvPr/>
          </p:nvSpPr>
          <p:spPr>
            <a:xfrm>
              <a:off x="-5290470" y="2767697"/>
              <a:ext cx="4193371" cy="4193371"/>
            </a:xfrm>
            <a:custGeom>
              <a:avLst/>
              <a:gdLst>
                <a:gd name="connsiteX0" fmla="*/ 4168060 w 4193370"/>
                <a:gd name="connsiteY0" fmla="*/ 2097966 h 4193370"/>
                <a:gd name="connsiteX1" fmla="*/ 2097966 w 4193370"/>
                <a:gd name="connsiteY1" fmla="*/ 4168060 h 4193370"/>
                <a:gd name="connsiteX2" fmla="*/ 27873 w 4193370"/>
                <a:gd name="connsiteY2" fmla="*/ 2097967 h 4193370"/>
                <a:gd name="connsiteX3" fmla="*/ 2097966 w 4193370"/>
                <a:gd name="connsiteY3" fmla="*/ 27873 h 4193370"/>
                <a:gd name="connsiteX4" fmla="*/ 4168060 w 4193370"/>
                <a:gd name="connsiteY4" fmla="*/ 2097966 h 4193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3370" h="4193370">
                  <a:moveTo>
                    <a:pt x="4168060" y="2097966"/>
                  </a:moveTo>
                  <a:cubicBezTo>
                    <a:pt x="4168060" y="3241247"/>
                    <a:pt x="3241248" y="4168060"/>
                    <a:pt x="2097966" y="4168060"/>
                  </a:cubicBezTo>
                  <a:cubicBezTo>
                    <a:pt x="954685" y="4168060"/>
                    <a:pt x="27873" y="3241248"/>
                    <a:pt x="27873" y="2097967"/>
                  </a:cubicBezTo>
                  <a:cubicBezTo>
                    <a:pt x="27873" y="954686"/>
                    <a:pt x="954685" y="27873"/>
                    <a:pt x="2097966" y="27873"/>
                  </a:cubicBezTo>
                  <a:cubicBezTo>
                    <a:pt x="3241248" y="27873"/>
                    <a:pt x="4168060" y="954686"/>
                    <a:pt x="4168060" y="2097966"/>
                  </a:cubicBezTo>
                  <a:close/>
                </a:path>
              </a:pathLst>
            </a:custGeom>
            <a:solidFill>
              <a:schemeClr val="bg1"/>
            </a:solidFill>
            <a:ln w="69221" cap="flat">
              <a:solidFill>
                <a:schemeClr val="tx2"/>
              </a:solidFill>
              <a:prstDash val="solid"/>
              <a:miter/>
            </a:ln>
          </p:spPr>
          <p:txBody>
            <a:bodyPr rtlCol="0" anchor="ctr"/>
            <a:lstStyle/>
            <a:p>
              <a:endParaRPr lang="en-US">
                <a:solidFill>
                  <a:schemeClr val="tx2"/>
                </a:solidFill>
              </a:endParaRPr>
            </a:p>
          </p:txBody>
        </p:sp>
        <p:sp>
          <p:nvSpPr>
            <p:cNvPr id="42" name="Freeform: Shape 41">
              <a:extLst>
                <a:ext uri="{FF2B5EF4-FFF2-40B4-BE49-F238E27FC236}">
                  <a16:creationId xmlns:a16="http://schemas.microsoft.com/office/drawing/2014/main" id="{C9925B20-FA17-41E1-A71B-4430D6971C4F}"/>
                </a:ext>
              </a:extLst>
            </p:cNvPr>
            <p:cNvSpPr/>
            <p:nvPr/>
          </p:nvSpPr>
          <p:spPr>
            <a:xfrm>
              <a:off x="-4308605" y="3749562"/>
              <a:ext cx="2229646" cy="2229646"/>
            </a:xfrm>
            <a:custGeom>
              <a:avLst/>
              <a:gdLst>
                <a:gd name="connsiteX0" fmla="*/ 2228368 w 2229646"/>
                <a:gd name="connsiteY0" fmla="*/ 1116102 h 2229646"/>
                <a:gd name="connsiteX1" fmla="*/ 1116102 w 2229646"/>
                <a:gd name="connsiteY1" fmla="*/ 2228368 h 2229646"/>
                <a:gd name="connsiteX2" fmla="*/ 3835 w 2229646"/>
                <a:gd name="connsiteY2" fmla="*/ 1116102 h 2229646"/>
                <a:gd name="connsiteX3" fmla="*/ 1116102 w 2229646"/>
                <a:gd name="connsiteY3" fmla="*/ 3836 h 2229646"/>
                <a:gd name="connsiteX4" fmla="*/ 2228368 w 2229646"/>
                <a:gd name="connsiteY4" fmla="*/ 1116102 h 222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9646" h="2229646">
                  <a:moveTo>
                    <a:pt x="2228368" y="1116102"/>
                  </a:moveTo>
                  <a:cubicBezTo>
                    <a:pt x="2228368" y="1730389"/>
                    <a:pt x="1730389" y="2228368"/>
                    <a:pt x="1116102" y="2228368"/>
                  </a:cubicBezTo>
                  <a:cubicBezTo>
                    <a:pt x="501814" y="2228368"/>
                    <a:pt x="3835" y="1730389"/>
                    <a:pt x="3835" y="1116102"/>
                  </a:cubicBezTo>
                  <a:cubicBezTo>
                    <a:pt x="3835" y="501814"/>
                    <a:pt x="501814" y="3836"/>
                    <a:pt x="1116102" y="3836"/>
                  </a:cubicBezTo>
                  <a:cubicBezTo>
                    <a:pt x="1730389" y="3836"/>
                    <a:pt x="2228368" y="501814"/>
                    <a:pt x="2228368" y="1116102"/>
                  </a:cubicBezTo>
                  <a:close/>
                </a:path>
              </a:pathLst>
            </a:custGeom>
            <a:solidFill>
              <a:schemeClr val="tx2"/>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3D6AB35-CE59-4AC8-80E2-354FB1CE954C}"/>
                </a:ext>
              </a:extLst>
            </p:cNvPr>
            <p:cNvSpPr/>
            <p:nvPr/>
          </p:nvSpPr>
          <p:spPr>
            <a:xfrm>
              <a:off x="-4055980" y="4002187"/>
              <a:ext cx="1723373" cy="1723373"/>
            </a:xfrm>
            <a:custGeom>
              <a:avLst/>
              <a:gdLst>
                <a:gd name="connsiteX0" fmla="*/ 1723117 w 1723373"/>
                <a:gd name="connsiteY0" fmla="*/ 863476 h 1723373"/>
                <a:gd name="connsiteX1" fmla="*/ 863476 w 1723373"/>
                <a:gd name="connsiteY1" fmla="*/ 1723118 h 1723373"/>
                <a:gd name="connsiteX2" fmla="*/ 3835 w 1723373"/>
                <a:gd name="connsiteY2" fmla="*/ 863476 h 1723373"/>
                <a:gd name="connsiteX3" fmla="*/ 863476 w 1723373"/>
                <a:gd name="connsiteY3" fmla="*/ 3835 h 1723373"/>
                <a:gd name="connsiteX4" fmla="*/ 1723117 w 1723373"/>
                <a:gd name="connsiteY4" fmla="*/ 863476 h 1723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373" h="1723373">
                  <a:moveTo>
                    <a:pt x="1723117" y="863476"/>
                  </a:moveTo>
                  <a:cubicBezTo>
                    <a:pt x="1723117" y="1338243"/>
                    <a:pt x="1338243" y="1723118"/>
                    <a:pt x="863476" y="1723118"/>
                  </a:cubicBezTo>
                  <a:cubicBezTo>
                    <a:pt x="388710" y="1723118"/>
                    <a:pt x="3835" y="1338243"/>
                    <a:pt x="3835" y="863476"/>
                  </a:cubicBezTo>
                  <a:cubicBezTo>
                    <a:pt x="3835" y="388710"/>
                    <a:pt x="388710" y="3835"/>
                    <a:pt x="863476" y="3835"/>
                  </a:cubicBezTo>
                  <a:cubicBezTo>
                    <a:pt x="1338243" y="3835"/>
                    <a:pt x="1723117" y="388710"/>
                    <a:pt x="1723117" y="863476"/>
                  </a:cubicBezTo>
                  <a:close/>
                </a:path>
              </a:pathLst>
            </a:custGeom>
            <a:solidFill>
              <a:schemeClr val="tx2"/>
            </a:solidFill>
            <a:ln w="9525" cap="flat">
              <a:noFill/>
              <a:prstDash val="solid"/>
              <a:miter/>
            </a:ln>
          </p:spPr>
          <p:txBody>
            <a:bodyPr rtlCol="0" anchor="ctr"/>
            <a:lstStyle/>
            <a:p>
              <a:endParaRPr lang="en-US">
                <a:solidFill>
                  <a:schemeClr val="bg1"/>
                </a:solidFill>
              </a:endParaRPr>
            </a:p>
          </p:txBody>
        </p:sp>
        <p:sp>
          <p:nvSpPr>
            <p:cNvPr id="65" name="Freeform: Shape 64">
              <a:extLst>
                <a:ext uri="{FF2B5EF4-FFF2-40B4-BE49-F238E27FC236}">
                  <a16:creationId xmlns:a16="http://schemas.microsoft.com/office/drawing/2014/main" id="{EC914FE0-A3E1-4DB2-87D6-2B991BAC5FF5}"/>
                </a:ext>
              </a:extLst>
            </p:cNvPr>
            <p:cNvSpPr/>
            <p:nvPr/>
          </p:nvSpPr>
          <p:spPr>
            <a:xfrm>
              <a:off x="-4056420" y="5704074"/>
              <a:ext cx="1723373" cy="874471"/>
            </a:xfrm>
            <a:custGeom>
              <a:avLst/>
              <a:gdLst>
                <a:gd name="connsiteX0" fmla="*/ 1045459 w 1723373"/>
                <a:gd name="connsiteY0" fmla="*/ 44243 h 874471"/>
                <a:gd name="connsiteX1" fmla="*/ 44164 w 1723373"/>
                <a:gd name="connsiteY1" fmla="*/ 682454 h 874471"/>
                <a:gd name="connsiteX2" fmla="*/ 24219 w 1723373"/>
                <a:gd name="connsiteY2" fmla="*/ 851723 h 874471"/>
                <a:gd name="connsiteX3" fmla="*/ 1703614 w 1723373"/>
                <a:gd name="connsiteY3" fmla="*/ 851723 h 874471"/>
                <a:gd name="connsiteX4" fmla="*/ 1045459 w 1723373"/>
                <a:gd name="connsiteY4" fmla="*/ 44243 h 874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373" h="874471">
                  <a:moveTo>
                    <a:pt x="1045459" y="44243"/>
                  </a:moveTo>
                  <a:cubicBezTo>
                    <a:pt x="592882" y="-55989"/>
                    <a:pt x="144395" y="229876"/>
                    <a:pt x="44164" y="682454"/>
                  </a:cubicBezTo>
                  <a:cubicBezTo>
                    <a:pt x="31379" y="739218"/>
                    <a:pt x="25242" y="795982"/>
                    <a:pt x="24219" y="851723"/>
                  </a:cubicBezTo>
                  <a:lnTo>
                    <a:pt x="1703614" y="851723"/>
                  </a:lnTo>
                  <a:cubicBezTo>
                    <a:pt x="1698500" y="471251"/>
                    <a:pt x="1433090" y="130156"/>
                    <a:pt x="1045459" y="44243"/>
                  </a:cubicBezTo>
                  <a:close/>
                </a:path>
              </a:pathLst>
            </a:custGeom>
            <a:solidFill>
              <a:srgbClr val="FFFFFF"/>
            </a:solidFill>
            <a:ln w="60148" cap="flat">
              <a:solidFill>
                <a:srgbClr val="66BC53"/>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8AF99F9-1929-4440-8BCA-96EA91FBAFB1}"/>
                </a:ext>
              </a:extLst>
            </p:cNvPr>
            <p:cNvSpPr/>
            <p:nvPr/>
          </p:nvSpPr>
          <p:spPr>
            <a:xfrm>
              <a:off x="-4056523" y="6532089"/>
              <a:ext cx="1723373" cy="894927"/>
            </a:xfrm>
            <a:custGeom>
              <a:avLst/>
              <a:gdLst>
                <a:gd name="connsiteX0" fmla="*/ 24322 w 1723373"/>
                <a:gd name="connsiteY0" fmla="*/ 24219 h 894926"/>
                <a:gd name="connsiteX1" fmla="*/ 682477 w 1723373"/>
                <a:gd name="connsiteY1" fmla="*/ 855734 h 894926"/>
                <a:gd name="connsiteX2" fmla="*/ 1683772 w 1723373"/>
                <a:gd name="connsiteY2" fmla="*/ 217524 h 894926"/>
                <a:gd name="connsiteX3" fmla="*/ 1703717 w 1723373"/>
                <a:gd name="connsiteY3" fmla="*/ 24219 h 894926"/>
                <a:gd name="connsiteX4" fmla="*/ 24322 w 1723373"/>
                <a:gd name="connsiteY4" fmla="*/ 24219 h 894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373" h="894926">
                  <a:moveTo>
                    <a:pt x="24322" y="24219"/>
                  </a:moveTo>
                  <a:cubicBezTo>
                    <a:pt x="18186" y="414407"/>
                    <a:pt x="286664" y="768287"/>
                    <a:pt x="682477" y="855734"/>
                  </a:cubicBezTo>
                  <a:cubicBezTo>
                    <a:pt x="1135054" y="955966"/>
                    <a:pt x="1583541" y="670101"/>
                    <a:pt x="1683772" y="217524"/>
                  </a:cubicBezTo>
                  <a:cubicBezTo>
                    <a:pt x="1698091" y="152577"/>
                    <a:pt x="1704739" y="88143"/>
                    <a:pt x="1703717" y="24219"/>
                  </a:cubicBezTo>
                  <a:lnTo>
                    <a:pt x="24322" y="24219"/>
                  </a:lnTo>
                  <a:close/>
                </a:path>
              </a:pathLst>
            </a:custGeom>
            <a:solidFill>
              <a:srgbClr val="66BC53"/>
            </a:solidFill>
            <a:ln w="60148" cap="flat">
              <a:solidFill>
                <a:srgbClr val="66BC53"/>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DF6CBBC-13FF-48FD-8167-1DE87199FB8F}"/>
                </a:ext>
              </a:extLst>
            </p:cNvPr>
            <p:cNvSpPr/>
            <p:nvPr/>
          </p:nvSpPr>
          <p:spPr>
            <a:xfrm>
              <a:off x="-3310272" y="6336774"/>
              <a:ext cx="107391" cy="107391"/>
            </a:xfrm>
            <a:custGeom>
              <a:avLst/>
              <a:gdLst>
                <a:gd name="connsiteX0" fmla="*/ 92711 w 107391"/>
                <a:gd name="connsiteY0" fmla="*/ 55380 h 107391"/>
                <a:gd name="connsiteX1" fmla="*/ 55380 w 107391"/>
                <a:gd name="connsiteY1" fmla="*/ 92711 h 107391"/>
                <a:gd name="connsiteX2" fmla="*/ 18048 w 107391"/>
                <a:gd name="connsiteY2" fmla="*/ 55380 h 107391"/>
                <a:gd name="connsiteX3" fmla="*/ 55380 w 107391"/>
                <a:gd name="connsiteY3" fmla="*/ 18048 h 107391"/>
                <a:gd name="connsiteX4" fmla="*/ 92711 w 107391"/>
                <a:gd name="connsiteY4" fmla="*/ 55380 h 107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91" h="107391">
                  <a:moveTo>
                    <a:pt x="92711" y="55380"/>
                  </a:moveTo>
                  <a:cubicBezTo>
                    <a:pt x="92711" y="75997"/>
                    <a:pt x="75997" y="92711"/>
                    <a:pt x="55380" y="92711"/>
                  </a:cubicBezTo>
                  <a:cubicBezTo>
                    <a:pt x="34762" y="92711"/>
                    <a:pt x="18048" y="75997"/>
                    <a:pt x="18048" y="55380"/>
                  </a:cubicBezTo>
                  <a:cubicBezTo>
                    <a:pt x="18048" y="34762"/>
                    <a:pt x="34762" y="18048"/>
                    <a:pt x="55380" y="18048"/>
                  </a:cubicBezTo>
                  <a:cubicBezTo>
                    <a:pt x="75997" y="18048"/>
                    <a:pt x="92711" y="34762"/>
                    <a:pt x="92711" y="55380"/>
                  </a:cubicBezTo>
                  <a:close/>
                </a:path>
              </a:pathLst>
            </a:custGeom>
            <a:noFill/>
            <a:ln w="44822" cap="flat">
              <a:solidFill>
                <a:srgbClr val="440099"/>
              </a:solidFill>
              <a:prstDash val="solid"/>
              <a:round/>
            </a:ln>
          </p:spPr>
          <p:txBody>
            <a:bodyPr rtlCol="0" anchor="ctr"/>
            <a:lstStyle/>
            <a:p>
              <a:endParaRPr lang="en-US"/>
            </a:p>
          </p:txBody>
        </p:sp>
        <p:sp>
          <p:nvSpPr>
            <p:cNvPr id="68" name="Freeform: Shape 67">
              <a:extLst>
                <a:ext uri="{FF2B5EF4-FFF2-40B4-BE49-F238E27FC236}">
                  <a16:creationId xmlns:a16="http://schemas.microsoft.com/office/drawing/2014/main" id="{6F41B526-A076-414E-9668-C45FB2800C5A}"/>
                </a:ext>
              </a:extLst>
            </p:cNvPr>
            <p:cNvSpPr/>
            <p:nvPr/>
          </p:nvSpPr>
          <p:spPr>
            <a:xfrm>
              <a:off x="-3398231" y="6208415"/>
              <a:ext cx="158530" cy="92050"/>
            </a:xfrm>
            <a:custGeom>
              <a:avLst/>
              <a:gdLst>
                <a:gd name="connsiteX0" fmla="*/ 18048 w 158529"/>
                <a:gd name="connsiteY0" fmla="*/ 74812 h 92049"/>
                <a:gd name="connsiteX1" fmla="*/ 143338 w 158529"/>
                <a:gd name="connsiteY1" fmla="*/ 18048 h 92049"/>
              </a:gdLst>
              <a:ahLst/>
              <a:cxnLst>
                <a:cxn ang="0">
                  <a:pos x="connsiteX0" y="connsiteY0"/>
                </a:cxn>
                <a:cxn ang="0">
                  <a:pos x="connsiteX1" y="connsiteY1"/>
                </a:cxn>
              </a:cxnLst>
              <a:rect l="l" t="t" r="r" b="b"/>
              <a:pathLst>
                <a:path w="158529" h="92049">
                  <a:moveTo>
                    <a:pt x="18048" y="74812"/>
                  </a:moveTo>
                  <a:cubicBezTo>
                    <a:pt x="51288" y="36970"/>
                    <a:pt x="97313" y="18048"/>
                    <a:pt x="143338" y="18048"/>
                  </a:cubicBezTo>
                </a:path>
              </a:pathLst>
            </a:custGeom>
            <a:noFill/>
            <a:ln w="44822" cap="flat">
              <a:solidFill>
                <a:srgbClr val="440099"/>
              </a:solidFill>
              <a:prstDash val="solid"/>
              <a:round/>
            </a:ln>
          </p:spPr>
          <p:txBody>
            <a:bodyPr rtlCol="0" anchor="ctr"/>
            <a:lstStyle/>
            <a:p>
              <a:endParaRPr lang="en-US"/>
            </a:p>
          </p:txBody>
        </p:sp>
        <p:sp>
          <p:nvSpPr>
            <p:cNvPr id="69" name="Freeform: Shape 68">
              <a:extLst>
                <a:ext uri="{FF2B5EF4-FFF2-40B4-BE49-F238E27FC236}">
                  <a16:creationId xmlns:a16="http://schemas.microsoft.com/office/drawing/2014/main" id="{CBF1BE78-F100-4DCC-89AB-C5A70EA0061E}"/>
                </a:ext>
              </a:extLst>
            </p:cNvPr>
            <p:cNvSpPr/>
            <p:nvPr/>
          </p:nvSpPr>
          <p:spPr>
            <a:xfrm>
              <a:off x="-3514827" y="6057045"/>
              <a:ext cx="276149" cy="143188"/>
            </a:xfrm>
            <a:custGeom>
              <a:avLst/>
              <a:gdLst>
                <a:gd name="connsiteX0" fmla="*/ 18048 w 276148"/>
                <a:gd name="connsiteY0" fmla="*/ 127485 h 143188"/>
                <a:gd name="connsiteX1" fmla="*/ 259934 w 276148"/>
                <a:gd name="connsiteY1" fmla="*/ 18048 h 143188"/>
              </a:gdLst>
              <a:ahLst/>
              <a:cxnLst>
                <a:cxn ang="0">
                  <a:pos x="connsiteX0" y="connsiteY0"/>
                </a:cxn>
                <a:cxn ang="0">
                  <a:pos x="connsiteX1" y="connsiteY1"/>
                </a:cxn>
              </a:cxnLst>
              <a:rect l="l" t="t" r="r" b="b"/>
              <a:pathLst>
                <a:path w="276148" h="143188">
                  <a:moveTo>
                    <a:pt x="18048" y="127485"/>
                  </a:moveTo>
                  <a:cubicBezTo>
                    <a:pt x="82483" y="54868"/>
                    <a:pt x="170953" y="18048"/>
                    <a:pt x="259934" y="18048"/>
                  </a:cubicBezTo>
                </a:path>
              </a:pathLst>
            </a:custGeom>
            <a:noFill/>
            <a:ln w="44822" cap="flat">
              <a:solidFill>
                <a:srgbClr val="440099"/>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568CDC54-94DB-4E7F-A61B-2D6D940C6DFE}"/>
                </a:ext>
              </a:extLst>
            </p:cNvPr>
            <p:cNvSpPr/>
            <p:nvPr/>
          </p:nvSpPr>
          <p:spPr>
            <a:xfrm>
              <a:off x="-3627332" y="5906697"/>
              <a:ext cx="388654" cy="194327"/>
            </a:xfrm>
            <a:custGeom>
              <a:avLst/>
              <a:gdLst>
                <a:gd name="connsiteX0" fmla="*/ 18048 w 388653"/>
                <a:gd name="connsiteY0" fmla="*/ 178112 h 194326"/>
                <a:gd name="connsiteX1" fmla="*/ 372439 w 388653"/>
                <a:gd name="connsiteY1" fmla="*/ 18048 h 194326"/>
              </a:gdLst>
              <a:ahLst/>
              <a:cxnLst>
                <a:cxn ang="0">
                  <a:pos x="connsiteX0" y="connsiteY0"/>
                </a:cxn>
                <a:cxn ang="0">
                  <a:pos x="connsiteX1" y="connsiteY1"/>
                </a:cxn>
              </a:cxnLst>
              <a:rect l="l" t="t" r="r" b="b"/>
              <a:pathLst>
                <a:path w="388653" h="194326">
                  <a:moveTo>
                    <a:pt x="18048" y="178112"/>
                  </a:moveTo>
                  <a:cubicBezTo>
                    <a:pt x="112655" y="71233"/>
                    <a:pt x="242547" y="18048"/>
                    <a:pt x="372439" y="18048"/>
                  </a:cubicBezTo>
                </a:path>
              </a:pathLst>
            </a:custGeom>
            <a:noFill/>
            <a:ln w="44822" cap="flat">
              <a:solidFill>
                <a:srgbClr val="440099"/>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17C2684F-D5A5-4F3C-93CC-EA1A742E1A6E}"/>
                </a:ext>
              </a:extLst>
            </p:cNvPr>
            <p:cNvSpPr/>
            <p:nvPr/>
          </p:nvSpPr>
          <p:spPr>
            <a:xfrm>
              <a:off x="-3161970" y="5902095"/>
              <a:ext cx="240352" cy="153416"/>
            </a:xfrm>
            <a:custGeom>
              <a:avLst/>
              <a:gdLst>
                <a:gd name="connsiteX0" fmla="*/ 18048 w 240351"/>
                <a:gd name="connsiteY0" fmla="*/ 135667 h 153416"/>
                <a:gd name="connsiteX1" fmla="*/ 18048 w 240351"/>
                <a:gd name="connsiteY1" fmla="*/ 24697 h 153416"/>
                <a:gd name="connsiteX2" fmla="*/ 24696 w 240351"/>
                <a:gd name="connsiteY2" fmla="*/ 18048 h 153416"/>
                <a:gd name="connsiteX3" fmla="*/ 217489 w 240351"/>
                <a:gd name="connsiteY3" fmla="*/ 18048 h 153416"/>
                <a:gd name="connsiteX4" fmla="*/ 224137 w 240351"/>
                <a:gd name="connsiteY4" fmla="*/ 24697 h 153416"/>
                <a:gd name="connsiteX5" fmla="*/ 224137 w 240351"/>
                <a:gd name="connsiteY5" fmla="*/ 135667 h 15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51" h="153416">
                  <a:moveTo>
                    <a:pt x="18048" y="135667"/>
                  </a:moveTo>
                  <a:lnTo>
                    <a:pt x="18048" y="24697"/>
                  </a:lnTo>
                  <a:cubicBezTo>
                    <a:pt x="18048" y="21117"/>
                    <a:pt x="21117" y="18048"/>
                    <a:pt x="24696" y="18048"/>
                  </a:cubicBezTo>
                  <a:lnTo>
                    <a:pt x="217489" y="18048"/>
                  </a:lnTo>
                  <a:cubicBezTo>
                    <a:pt x="221069" y="18048"/>
                    <a:pt x="224137" y="21117"/>
                    <a:pt x="224137" y="24697"/>
                  </a:cubicBezTo>
                  <a:lnTo>
                    <a:pt x="224137" y="135667"/>
                  </a:lnTo>
                </a:path>
              </a:pathLst>
            </a:custGeom>
            <a:noFill/>
            <a:ln w="44822" cap="flat">
              <a:solidFill>
                <a:srgbClr val="440099"/>
              </a:solidFill>
              <a:prstDash val="solid"/>
              <a:round/>
            </a:ln>
          </p:spPr>
          <p:txBody>
            <a:bodyPr rtlCol="0" anchor="ctr"/>
            <a:lstStyle/>
            <a:p>
              <a:endParaRPr lang="en-US"/>
            </a:p>
          </p:txBody>
        </p:sp>
        <p:sp>
          <p:nvSpPr>
            <p:cNvPr id="72" name="Freeform: Shape 71">
              <a:extLst>
                <a:ext uri="{FF2B5EF4-FFF2-40B4-BE49-F238E27FC236}">
                  <a16:creationId xmlns:a16="http://schemas.microsoft.com/office/drawing/2014/main" id="{0E39D51D-B39A-4E3D-9B6C-DACF33CDBA47}"/>
                </a:ext>
              </a:extLst>
            </p:cNvPr>
            <p:cNvSpPr/>
            <p:nvPr/>
          </p:nvSpPr>
          <p:spPr>
            <a:xfrm>
              <a:off x="-3109808" y="5909254"/>
              <a:ext cx="35797" cy="107391"/>
            </a:xfrm>
            <a:custGeom>
              <a:avLst/>
              <a:gdLst>
                <a:gd name="connsiteX0" fmla="*/ 18048 w 35797"/>
                <a:gd name="connsiteY0" fmla="*/ 18048 h 107391"/>
                <a:gd name="connsiteX1" fmla="*/ 18048 w 35797"/>
                <a:gd name="connsiteY1" fmla="*/ 94245 h 107391"/>
              </a:gdLst>
              <a:ahLst/>
              <a:cxnLst>
                <a:cxn ang="0">
                  <a:pos x="connsiteX0" y="connsiteY0"/>
                </a:cxn>
                <a:cxn ang="0">
                  <a:pos x="connsiteX1" y="connsiteY1"/>
                </a:cxn>
              </a:cxnLst>
              <a:rect l="l" t="t" r="r" b="b"/>
              <a:pathLst>
                <a:path w="35797" h="107391">
                  <a:moveTo>
                    <a:pt x="18048" y="18048"/>
                  </a:moveTo>
                  <a:lnTo>
                    <a:pt x="18048" y="94245"/>
                  </a:lnTo>
                </a:path>
              </a:pathLst>
            </a:custGeom>
            <a:ln w="44822" cap="flat">
              <a:solidFill>
                <a:srgbClr val="440099"/>
              </a:solidFill>
              <a:prstDash val="solid"/>
              <a:round/>
            </a:ln>
          </p:spPr>
          <p:txBody>
            <a:bodyPr rtlCol="0" anchor="ctr"/>
            <a:lstStyle/>
            <a:p>
              <a:endParaRPr lang="en-US"/>
            </a:p>
          </p:txBody>
        </p:sp>
        <p:sp>
          <p:nvSpPr>
            <p:cNvPr id="73" name="Freeform: Shape 72">
              <a:extLst>
                <a:ext uri="{FF2B5EF4-FFF2-40B4-BE49-F238E27FC236}">
                  <a16:creationId xmlns:a16="http://schemas.microsoft.com/office/drawing/2014/main" id="{F813FF76-8A34-42B0-A65B-8C33BF85453C}"/>
                </a:ext>
              </a:extLst>
            </p:cNvPr>
            <p:cNvSpPr/>
            <p:nvPr/>
          </p:nvSpPr>
          <p:spPr>
            <a:xfrm>
              <a:off x="-3058670" y="5909254"/>
              <a:ext cx="35797" cy="107391"/>
            </a:xfrm>
            <a:custGeom>
              <a:avLst/>
              <a:gdLst>
                <a:gd name="connsiteX0" fmla="*/ 18048 w 35797"/>
                <a:gd name="connsiteY0" fmla="*/ 18048 h 107391"/>
                <a:gd name="connsiteX1" fmla="*/ 18048 w 35797"/>
                <a:gd name="connsiteY1" fmla="*/ 94245 h 107391"/>
              </a:gdLst>
              <a:ahLst/>
              <a:cxnLst>
                <a:cxn ang="0">
                  <a:pos x="connsiteX0" y="connsiteY0"/>
                </a:cxn>
                <a:cxn ang="0">
                  <a:pos x="connsiteX1" y="connsiteY1"/>
                </a:cxn>
              </a:cxnLst>
              <a:rect l="l" t="t" r="r" b="b"/>
              <a:pathLst>
                <a:path w="35797" h="107391">
                  <a:moveTo>
                    <a:pt x="18048" y="18048"/>
                  </a:moveTo>
                  <a:lnTo>
                    <a:pt x="18048" y="94245"/>
                  </a:lnTo>
                </a:path>
              </a:pathLst>
            </a:custGeom>
            <a:ln w="44822" cap="flat">
              <a:solidFill>
                <a:srgbClr val="440099"/>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C42D588C-3ACB-4173-869F-286A28CEA187}"/>
                </a:ext>
              </a:extLst>
            </p:cNvPr>
            <p:cNvSpPr/>
            <p:nvPr/>
          </p:nvSpPr>
          <p:spPr>
            <a:xfrm>
              <a:off x="-3008042" y="5909254"/>
              <a:ext cx="35797" cy="107391"/>
            </a:xfrm>
            <a:custGeom>
              <a:avLst/>
              <a:gdLst>
                <a:gd name="connsiteX0" fmla="*/ 18048 w 35797"/>
                <a:gd name="connsiteY0" fmla="*/ 18048 h 107391"/>
                <a:gd name="connsiteX1" fmla="*/ 18048 w 35797"/>
                <a:gd name="connsiteY1" fmla="*/ 94245 h 107391"/>
              </a:gdLst>
              <a:ahLst/>
              <a:cxnLst>
                <a:cxn ang="0">
                  <a:pos x="connsiteX0" y="connsiteY0"/>
                </a:cxn>
                <a:cxn ang="0">
                  <a:pos x="connsiteX1" y="connsiteY1"/>
                </a:cxn>
              </a:cxnLst>
              <a:rect l="l" t="t" r="r" b="b"/>
              <a:pathLst>
                <a:path w="35797" h="107391">
                  <a:moveTo>
                    <a:pt x="18048" y="18048"/>
                  </a:moveTo>
                  <a:lnTo>
                    <a:pt x="18048" y="94245"/>
                  </a:lnTo>
                </a:path>
              </a:pathLst>
            </a:custGeom>
            <a:ln w="44822" cap="flat">
              <a:solidFill>
                <a:srgbClr val="440099"/>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4B5AA56C-467D-405B-AA7E-6412064E08CD}"/>
                </a:ext>
              </a:extLst>
            </p:cNvPr>
            <p:cNvSpPr/>
            <p:nvPr/>
          </p:nvSpPr>
          <p:spPr>
            <a:xfrm>
              <a:off x="-3058158" y="6310181"/>
              <a:ext cx="35797" cy="148302"/>
            </a:xfrm>
            <a:custGeom>
              <a:avLst/>
              <a:gdLst>
                <a:gd name="connsiteX0" fmla="*/ 18048 w 35797"/>
                <a:gd name="connsiteY0" fmla="*/ 131576 h 148302"/>
                <a:gd name="connsiteX1" fmla="*/ 18048 w 35797"/>
                <a:gd name="connsiteY1" fmla="*/ 18048 h 148302"/>
              </a:gdLst>
              <a:ahLst/>
              <a:cxnLst>
                <a:cxn ang="0">
                  <a:pos x="connsiteX0" y="connsiteY0"/>
                </a:cxn>
                <a:cxn ang="0">
                  <a:pos x="connsiteX1" y="connsiteY1"/>
                </a:cxn>
              </a:cxnLst>
              <a:rect l="l" t="t" r="r" b="b"/>
              <a:pathLst>
                <a:path w="35797" h="148302">
                  <a:moveTo>
                    <a:pt x="18048" y="131576"/>
                  </a:moveTo>
                  <a:lnTo>
                    <a:pt x="18048" y="18048"/>
                  </a:lnTo>
                </a:path>
              </a:pathLst>
            </a:custGeom>
            <a:ln w="44822" cap="flat">
              <a:solidFill>
                <a:srgbClr val="440099"/>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AF320775-A836-4B00-A0A0-620837D47274}"/>
                </a:ext>
              </a:extLst>
            </p:cNvPr>
            <p:cNvSpPr/>
            <p:nvPr/>
          </p:nvSpPr>
          <p:spPr>
            <a:xfrm>
              <a:off x="-3188051" y="6056534"/>
              <a:ext cx="291490" cy="286377"/>
            </a:xfrm>
            <a:custGeom>
              <a:avLst/>
              <a:gdLst>
                <a:gd name="connsiteX0" fmla="*/ 193965 w 291490"/>
                <a:gd name="connsiteY0" fmla="*/ 18560 h 286376"/>
                <a:gd name="connsiteX1" fmla="*/ 182715 w 291490"/>
                <a:gd name="connsiteY1" fmla="*/ 102427 h 286376"/>
                <a:gd name="connsiteX2" fmla="*/ 170953 w 291490"/>
                <a:gd name="connsiteY2" fmla="*/ 112655 h 286376"/>
                <a:gd name="connsiteX3" fmla="*/ 125440 w 291490"/>
                <a:gd name="connsiteY3" fmla="*/ 112655 h 286376"/>
                <a:gd name="connsiteX4" fmla="*/ 113677 w 291490"/>
                <a:gd name="connsiteY4" fmla="*/ 102427 h 286376"/>
                <a:gd name="connsiteX5" fmla="*/ 102427 w 291490"/>
                <a:gd name="connsiteY5" fmla="*/ 18560 h 286376"/>
                <a:gd name="connsiteX6" fmla="*/ 18048 w 291490"/>
                <a:gd name="connsiteY6" fmla="*/ 18560 h 286376"/>
                <a:gd name="connsiteX7" fmla="*/ 18048 w 291490"/>
                <a:gd name="connsiteY7" fmla="*/ 123905 h 286376"/>
                <a:gd name="connsiteX8" fmla="*/ 73278 w 291490"/>
                <a:gd name="connsiteY8" fmla="*/ 271185 h 286376"/>
                <a:gd name="connsiteX9" fmla="*/ 221580 w 291490"/>
                <a:gd name="connsiteY9" fmla="*/ 271185 h 286376"/>
                <a:gd name="connsiteX10" fmla="*/ 275276 w 291490"/>
                <a:gd name="connsiteY10" fmla="*/ 121860 h 286376"/>
                <a:gd name="connsiteX11" fmla="*/ 275276 w 291490"/>
                <a:gd name="connsiteY11" fmla="*/ 18048 h 286376"/>
                <a:gd name="connsiteX12" fmla="*/ 193965 w 291490"/>
                <a:gd name="connsiteY12" fmla="*/ 18048 h 28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490" h="286376">
                  <a:moveTo>
                    <a:pt x="193965" y="18560"/>
                  </a:moveTo>
                  <a:lnTo>
                    <a:pt x="182715" y="102427"/>
                  </a:lnTo>
                  <a:cubicBezTo>
                    <a:pt x="181692" y="108052"/>
                    <a:pt x="176578" y="112655"/>
                    <a:pt x="170953" y="112655"/>
                  </a:cubicBezTo>
                  <a:lnTo>
                    <a:pt x="125440" y="112655"/>
                  </a:lnTo>
                  <a:cubicBezTo>
                    <a:pt x="119814" y="112655"/>
                    <a:pt x="114700" y="108564"/>
                    <a:pt x="113677" y="102427"/>
                  </a:cubicBezTo>
                  <a:lnTo>
                    <a:pt x="102427" y="18560"/>
                  </a:lnTo>
                  <a:lnTo>
                    <a:pt x="18048" y="18560"/>
                  </a:lnTo>
                  <a:lnTo>
                    <a:pt x="18048" y="123905"/>
                  </a:lnTo>
                  <a:lnTo>
                    <a:pt x="73278" y="271185"/>
                  </a:lnTo>
                  <a:lnTo>
                    <a:pt x="221580" y="271185"/>
                  </a:lnTo>
                  <a:lnTo>
                    <a:pt x="275276" y="121860"/>
                  </a:lnTo>
                  <a:lnTo>
                    <a:pt x="275276" y="18048"/>
                  </a:lnTo>
                  <a:lnTo>
                    <a:pt x="193965" y="18048"/>
                  </a:lnTo>
                  <a:close/>
                </a:path>
              </a:pathLst>
            </a:custGeom>
            <a:noFill/>
            <a:ln w="44822" cap="flat">
              <a:solidFill>
                <a:srgbClr val="440099"/>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E74139A8-5012-49D8-BD4D-867FC60C0067}"/>
                </a:ext>
              </a:extLst>
            </p:cNvPr>
            <p:cNvSpPr/>
            <p:nvPr/>
          </p:nvSpPr>
          <p:spPr>
            <a:xfrm>
              <a:off x="-3510842" y="6709980"/>
              <a:ext cx="127847" cy="163644"/>
            </a:xfrm>
            <a:custGeom>
              <a:avLst/>
              <a:gdLst>
                <a:gd name="connsiteX0" fmla="*/ 3835 w 127846"/>
                <a:gd name="connsiteY0" fmla="*/ 139353 h 163643"/>
                <a:gd name="connsiteX1" fmla="*/ 20200 w 127846"/>
                <a:gd name="connsiteY1" fmla="*/ 119920 h 163643"/>
                <a:gd name="connsiteX2" fmla="*/ 69293 w 127846"/>
                <a:gd name="connsiteY2" fmla="*/ 140376 h 163643"/>
                <a:gd name="connsiteX3" fmla="*/ 96908 w 127846"/>
                <a:gd name="connsiteY3" fmla="*/ 120943 h 163643"/>
                <a:gd name="connsiteX4" fmla="*/ 96908 w 127846"/>
                <a:gd name="connsiteY4" fmla="*/ 119920 h 163643"/>
                <a:gd name="connsiteX5" fmla="*/ 61622 w 127846"/>
                <a:gd name="connsiteY5" fmla="*/ 95885 h 163643"/>
                <a:gd name="connsiteX6" fmla="*/ 9461 w 127846"/>
                <a:gd name="connsiteY6" fmla="*/ 49349 h 163643"/>
                <a:gd name="connsiteX7" fmla="*/ 9461 w 127846"/>
                <a:gd name="connsiteY7" fmla="*/ 48837 h 163643"/>
                <a:gd name="connsiteX8" fmla="*/ 62645 w 127846"/>
                <a:gd name="connsiteY8" fmla="*/ 3835 h 163643"/>
                <a:gd name="connsiteX9" fmla="*/ 119409 w 127846"/>
                <a:gd name="connsiteY9" fmla="*/ 23268 h 163643"/>
                <a:gd name="connsiteX10" fmla="*/ 104579 w 127846"/>
                <a:gd name="connsiteY10" fmla="*/ 44235 h 163643"/>
                <a:gd name="connsiteX11" fmla="*/ 62133 w 127846"/>
                <a:gd name="connsiteY11" fmla="*/ 28382 h 163643"/>
                <a:gd name="connsiteX12" fmla="*/ 36564 w 127846"/>
                <a:gd name="connsiteY12" fmla="*/ 46792 h 163643"/>
                <a:gd name="connsiteX13" fmla="*/ 36564 w 127846"/>
                <a:gd name="connsiteY13" fmla="*/ 47303 h 163643"/>
                <a:gd name="connsiteX14" fmla="*/ 73895 w 127846"/>
                <a:gd name="connsiteY14" fmla="*/ 71850 h 163643"/>
                <a:gd name="connsiteX15" fmla="*/ 124011 w 127846"/>
                <a:gd name="connsiteY15" fmla="*/ 117363 h 163643"/>
                <a:gd name="connsiteX16" fmla="*/ 124011 w 127846"/>
                <a:gd name="connsiteY16" fmla="*/ 117875 h 163643"/>
                <a:gd name="connsiteX17" fmla="*/ 68270 w 127846"/>
                <a:gd name="connsiteY17" fmla="*/ 164411 h 163643"/>
                <a:gd name="connsiteX18" fmla="*/ 3835 w 127846"/>
                <a:gd name="connsiteY18" fmla="*/ 139353 h 16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846" h="163643">
                  <a:moveTo>
                    <a:pt x="3835" y="139353"/>
                  </a:moveTo>
                  <a:lnTo>
                    <a:pt x="20200" y="119920"/>
                  </a:lnTo>
                  <a:cubicBezTo>
                    <a:pt x="35030" y="132705"/>
                    <a:pt x="50372" y="140376"/>
                    <a:pt x="69293" y="140376"/>
                  </a:cubicBezTo>
                  <a:cubicBezTo>
                    <a:pt x="86169" y="140376"/>
                    <a:pt x="96908" y="132194"/>
                    <a:pt x="96908" y="120943"/>
                  </a:cubicBezTo>
                  <a:lnTo>
                    <a:pt x="96908" y="119920"/>
                  </a:lnTo>
                  <a:cubicBezTo>
                    <a:pt x="96908" y="108670"/>
                    <a:pt x="90771" y="102533"/>
                    <a:pt x="61622" y="95885"/>
                  </a:cubicBezTo>
                  <a:cubicBezTo>
                    <a:pt x="28382" y="87703"/>
                    <a:pt x="9461" y="77986"/>
                    <a:pt x="9461" y="49349"/>
                  </a:cubicBezTo>
                  <a:lnTo>
                    <a:pt x="9461" y="48837"/>
                  </a:lnTo>
                  <a:cubicBezTo>
                    <a:pt x="9461" y="22246"/>
                    <a:pt x="31962" y="3835"/>
                    <a:pt x="62645" y="3835"/>
                  </a:cubicBezTo>
                  <a:cubicBezTo>
                    <a:pt x="85146" y="3835"/>
                    <a:pt x="103556" y="10995"/>
                    <a:pt x="119409" y="23268"/>
                  </a:cubicBezTo>
                  <a:lnTo>
                    <a:pt x="104579" y="44235"/>
                  </a:lnTo>
                  <a:cubicBezTo>
                    <a:pt x="90771" y="34007"/>
                    <a:pt x="76452" y="28382"/>
                    <a:pt x="62133" y="28382"/>
                  </a:cubicBezTo>
                  <a:cubicBezTo>
                    <a:pt x="46280" y="28382"/>
                    <a:pt x="36564" y="36564"/>
                    <a:pt x="36564" y="46792"/>
                  </a:cubicBezTo>
                  <a:lnTo>
                    <a:pt x="36564" y="47303"/>
                  </a:lnTo>
                  <a:cubicBezTo>
                    <a:pt x="36564" y="59577"/>
                    <a:pt x="43724" y="64691"/>
                    <a:pt x="73895" y="71850"/>
                  </a:cubicBezTo>
                  <a:cubicBezTo>
                    <a:pt x="106624" y="80032"/>
                    <a:pt x="124011" y="91794"/>
                    <a:pt x="124011" y="117363"/>
                  </a:cubicBezTo>
                  <a:lnTo>
                    <a:pt x="124011" y="117875"/>
                  </a:lnTo>
                  <a:cubicBezTo>
                    <a:pt x="124011" y="147024"/>
                    <a:pt x="100999" y="164411"/>
                    <a:pt x="68270" y="164411"/>
                  </a:cubicBezTo>
                  <a:cubicBezTo>
                    <a:pt x="44746" y="164411"/>
                    <a:pt x="22245" y="156229"/>
                    <a:pt x="3835" y="139353"/>
                  </a:cubicBezTo>
                  <a:close/>
                </a:path>
              </a:pathLst>
            </a:custGeom>
            <a:solidFill>
              <a:srgbClr val="FFFFFF"/>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57F514E-673C-47E1-A590-61D678AC0672}"/>
                </a:ext>
              </a:extLst>
            </p:cNvPr>
            <p:cNvSpPr/>
            <p:nvPr/>
          </p:nvSpPr>
          <p:spPr>
            <a:xfrm>
              <a:off x="-3365608" y="6748334"/>
              <a:ext cx="184099" cy="127847"/>
            </a:xfrm>
            <a:custGeom>
              <a:avLst/>
              <a:gdLst>
                <a:gd name="connsiteX0" fmla="*/ 3835 w 184099"/>
                <a:gd name="connsiteY0" fmla="*/ 6392 h 127846"/>
                <a:gd name="connsiteX1" fmla="*/ 30939 w 184099"/>
                <a:gd name="connsiteY1" fmla="*/ 6392 h 127846"/>
                <a:gd name="connsiteX2" fmla="*/ 30939 w 184099"/>
                <a:gd name="connsiteY2" fmla="*/ 24291 h 127846"/>
                <a:gd name="connsiteX3" fmla="*/ 66736 w 184099"/>
                <a:gd name="connsiteY3" fmla="*/ 3835 h 127846"/>
                <a:gd name="connsiteX4" fmla="*/ 102022 w 184099"/>
                <a:gd name="connsiteY4" fmla="*/ 24802 h 127846"/>
                <a:gd name="connsiteX5" fmla="*/ 141910 w 184099"/>
                <a:gd name="connsiteY5" fmla="*/ 3835 h 127846"/>
                <a:gd name="connsiteX6" fmla="*/ 183332 w 184099"/>
                <a:gd name="connsiteY6" fmla="*/ 48837 h 127846"/>
                <a:gd name="connsiteX7" fmla="*/ 183332 w 184099"/>
                <a:gd name="connsiteY7" fmla="*/ 124011 h 127846"/>
                <a:gd name="connsiteX8" fmla="*/ 156229 w 184099"/>
                <a:gd name="connsiteY8" fmla="*/ 124011 h 127846"/>
                <a:gd name="connsiteX9" fmla="*/ 156229 w 184099"/>
                <a:gd name="connsiteY9" fmla="*/ 57020 h 127846"/>
                <a:gd name="connsiteX10" fmla="*/ 132194 w 184099"/>
                <a:gd name="connsiteY10" fmla="*/ 28382 h 127846"/>
                <a:gd name="connsiteX11" fmla="*/ 107136 w 184099"/>
                <a:gd name="connsiteY11" fmla="*/ 57531 h 127846"/>
                <a:gd name="connsiteX12" fmla="*/ 107136 w 184099"/>
                <a:gd name="connsiteY12" fmla="*/ 124011 h 127846"/>
                <a:gd name="connsiteX13" fmla="*/ 80032 w 184099"/>
                <a:gd name="connsiteY13" fmla="*/ 124011 h 127846"/>
                <a:gd name="connsiteX14" fmla="*/ 80032 w 184099"/>
                <a:gd name="connsiteY14" fmla="*/ 57020 h 127846"/>
                <a:gd name="connsiteX15" fmla="*/ 55997 w 184099"/>
                <a:gd name="connsiteY15" fmla="*/ 28382 h 127846"/>
                <a:gd name="connsiteX16" fmla="*/ 30939 w 184099"/>
                <a:gd name="connsiteY16" fmla="*/ 57531 h 127846"/>
                <a:gd name="connsiteX17" fmla="*/ 30939 w 184099"/>
                <a:gd name="connsiteY17" fmla="*/ 124011 h 127846"/>
                <a:gd name="connsiteX18" fmla="*/ 3835 w 184099"/>
                <a:gd name="connsiteY18" fmla="*/ 124011 h 127846"/>
                <a:gd name="connsiteX19" fmla="*/ 3835 w 184099"/>
                <a:gd name="connsiteY19" fmla="*/ 6392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099" h="127846">
                  <a:moveTo>
                    <a:pt x="3835" y="6392"/>
                  </a:moveTo>
                  <a:lnTo>
                    <a:pt x="30939" y="6392"/>
                  </a:lnTo>
                  <a:lnTo>
                    <a:pt x="30939" y="24291"/>
                  </a:lnTo>
                  <a:cubicBezTo>
                    <a:pt x="38610" y="14063"/>
                    <a:pt x="48838" y="3835"/>
                    <a:pt x="66736" y="3835"/>
                  </a:cubicBezTo>
                  <a:cubicBezTo>
                    <a:pt x="83612" y="3835"/>
                    <a:pt x="95885" y="12018"/>
                    <a:pt x="102022" y="24802"/>
                  </a:cubicBezTo>
                  <a:cubicBezTo>
                    <a:pt x="111227" y="12529"/>
                    <a:pt x="124011" y="3835"/>
                    <a:pt x="141910" y="3835"/>
                  </a:cubicBezTo>
                  <a:cubicBezTo>
                    <a:pt x="167479" y="3835"/>
                    <a:pt x="183332" y="20200"/>
                    <a:pt x="183332" y="48837"/>
                  </a:cubicBezTo>
                  <a:lnTo>
                    <a:pt x="183332" y="124011"/>
                  </a:lnTo>
                  <a:lnTo>
                    <a:pt x="156229" y="124011"/>
                  </a:lnTo>
                  <a:lnTo>
                    <a:pt x="156229" y="57020"/>
                  </a:lnTo>
                  <a:cubicBezTo>
                    <a:pt x="156229" y="38098"/>
                    <a:pt x="147535" y="28382"/>
                    <a:pt x="132194" y="28382"/>
                  </a:cubicBezTo>
                  <a:cubicBezTo>
                    <a:pt x="117363" y="28382"/>
                    <a:pt x="107136" y="38610"/>
                    <a:pt x="107136" y="57531"/>
                  </a:cubicBezTo>
                  <a:lnTo>
                    <a:pt x="107136" y="124011"/>
                  </a:lnTo>
                  <a:lnTo>
                    <a:pt x="80032" y="124011"/>
                  </a:lnTo>
                  <a:lnTo>
                    <a:pt x="80032" y="57020"/>
                  </a:lnTo>
                  <a:cubicBezTo>
                    <a:pt x="80032" y="38610"/>
                    <a:pt x="71339" y="28382"/>
                    <a:pt x="55997" y="28382"/>
                  </a:cubicBezTo>
                  <a:cubicBezTo>
                    <a:pt x="41167" y="28382"/>
                    <a:pt x="30939" y="39632"/>
                    <a:pt x="30939" y="57531"/>
                  </a:cubicBezTo>
                  <a:lnTo>
                    <a:pt x="30939" y="124011"/>
                  </a:lnTo>
                  <a:lnTo>
                    <a:pt x="3835" y="124011"/>
                  </a:lnTo>
                  <a:lnTo>
                    <a:pt x="3835" y="6392"/>
                  </a:lnTo>
                  <a:close/>
                </a:path>
              </a:pathLst>
            </a:custGeom>
            <a:solidFill>
              <a:srgbClr val="FFFFFF"/>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F56208F-CDAD-4E70-86D3-6C88085E2AA6}"/>
                </a:ext>
              </a:extLst>
            </p:cNvPr>
            <p:cNvSpPr/>
            <p:nvPr/>
          </p:nvSpPr>
          <p:spPr>
            <a:xfrm>
              <a:off x="-3166167" y="6748845"/>
              <a:ext cx="112505" cy="127847"/>
            </a:xfrm>
            <a:custGeom>
              <a:avLst/>
              <a:gdLst>
                <a:gd name="connsiteX0" fmla="*/ 3835 w 112505"/>
                <a:gd name="connsiteY0" fmla="*/ 89237 h 127846"/>
                <a:gd name="connsiteX1" fmla="*/ 3835 w 112505"/>
                <a:gd name="connsiteY1" fmla="*/ 89237 h 127846"/>
                <a:gd name="connsiteX2" fmla="*/ 52417 w 112505"/>
                <a:gd name="connsiteY2" fmla="*/ 50883 h 127846"/>
                <a:gd name="connsiteX3" fmla="*/ 84123 w 112505"/>
                <a:gd name="connsiteY3" fmla="*/ 55997 h 127846"/>
                <a:gd name="connsiteX4" fmla="*/ 84123 w 112505"/>
                <a:gd name="connsiteY4" fmla="*/ 52928 h 127846"/>
                <a:gd name="connsiteX5" fmla="*/ 54974 w 112505"/>
                <a:gd name="connsiteY5" fmla="*/ 27359 h 127846"/>
                <a:gd name="connsiteX6" fmla="*/ 21223 w 112505"/>
                <a:gd name="connsiteY6" fmla="*/ 34519 h 127846"/>
                <a:gd name="connsiteX7" fmla="*/ 14063 w 112505"/>
                <a:gd name="connsiteY7" fmla="*/ 13552 h 127846"/>
                <a:gd name="connsiteX8" fmla="*/ 58554 w 112505"/>
                <a:gd name="connsiteY8" fmla="*/ 3835 h 127846"/>
                <a:gd name="connsiteX9" fmla="*/ 97419 w 112505"/>
                <a:gd name="connsiteY9" fmla="*/ 17131 h 127846"/>
                <a:gd name="connsiteX10" fmla="*/ 110204 w 112505"/>
                <a:gd name="connsiteY10" fmla="*/ 53440 h 127846"/>
                <a:gd name="connsiteX11" fmla="*/ 110204 w 112505"/>
                <a:gd name="connsiteY11" fmla="*/ 122988 h 127846"/>
                <a:gd name="connsiteX12" fmla="*/ 84123 w 112505"/>
                <a:gd name="connsiteY12" fmla="*/ 122988 h 127846"/>
                <a:gd name="connsiteX13" fmla="*/ 84123 w 112505"/>
                <a:gd name="connsiteY13" fmla="*/ 108158 h 127846"/>
                <a:gd name="connsiteX14" fmla="*/ 45769 w 112505"/>
                <a:gd name="connsiteY14" fmla="*/ 125545 h 127846"/>
                <a:gd name="connsiteX15" fmla="*/ 3835 w 112505"/>
                <a:gd name="connsiteY15" fmla="*/ 89237 h 127846"/>
                <a:gd name="connsiteX16" fmla="*/ 84635 w 112505"/>
                <a:gd name="connsiteY16" fmla="*/ 81055 h 127846"/>
                <a:gd name="connsiteX17" fmla="*/ 84635 w 112505"/>
                <a:gd name="connsiteY17" fmla="*/ 72873 h 127846"/>
                <a:gd name="connsiteX18" fmla="*/ 58042 w 112505"/>
                <a:gd name="connsiteY18" fmla="*/ 68270 h 127846"/>
                <a:gd name="connsiteX19" fmla="*/ 30428 w 112505"/>
                <a:gd name="connsiteY19" fmla="*/ 87703 h 127846"/>
                <a:gd name="connsiteX20" fmla="*/ 30428 w 112505"/>
                <a:gd name="connsiteY20" fmla="*/ 88214 h 127846"/>
                <a:gd name="connsiteX21" fmla="*/ 53440 w 112505"/>
                <a:gd name="connsiteY21" fmla="*/ 106113 h 127846"/>
                <a:gd name="connsiteX22" fmla="*/ 84635 w 112505"/>
                <a:gd name="connsiteY22" fmla="*/ 81055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505" h="127846">
                  <a:moveTo>
                    <a:pt x="3835" y="89237"/>
                  </a:moveTo>
                  <a:lnTo>
                    <a:pt x="3835" y="89237"/>
                  </a:lnTo>
                  <a:cubicBezTo>
                    <a:pt x="3835" y="63156"/>
                    <a:pt x="23779" y="50883"/>
                    <a:pt x="52417" y="50883"/>
                  </a:cubicBezTo>
                  <a:cubicBezTo>
                    <a:pt x="65713" y="50883"/>
                    <a:pt x="74918" y="52928"/>
                    <a:pt x="84123" y="55997"/>
                  </a:cubicBezTo>
                  <a:lnTo>
                    <a:pt x="84123" y="52928"/>
                  </a:lnTo>
                  <a:cubicBezTo>
                    <a:pt x="84123" y="36053"/>
                    <a:pt x="73895" y="27359"/>
                    <a:pt x="54974" y="27359"/>
                  </a:cubicBezTo>
                  <a:cubicBezTo>
                    <a:pt x="41678" y="27359"/>
                    <a:pt x="31962" y="30427"/>
                    <a:pt x="21223" y="34519"/>
                  </a:cubicBezTo>
                  <a:lnTo>
                    <a:pt x="14063" y="13552"/>
                  </a:lnTo>
                  <a:cubicBezTo>
                    <a:pt x="26848" y="7926"/>
                    <a:pt x="39632" y="3835"/>
                    <a:pt x="58554" y="3835"/>
                  </a:cubicBezTo>
                  <a:cubicBezTo>
                    <a:pt x="75941" y="3835"/>
                    <a:pt x="89237" y="8438"/>
                    <a:pt x="97419" y="17131"/>
                  </a:cubicBezTo>
                  <a:cubicBezTo>
                    <a:pt x="106113" y="25825"/>
                    <a:pt x="110204" y="38098"/>
                    <a:pt x="110204" y="53440"/>
                  </a:cubicBezTo>
                  <a:lnTo>
                    <a:pt x="110204" y="122988"/>
                  </a:lnTo>
                  <a:lnTo>
                    <a:pt x="84123" y="122988"/>
                  </a:lnTo>
                  <a:lnTo>
                    <a:pt x="84123" y="108158"/>
                  </a:lnTo>
                  <a:cubicBezTo>
                    <a:pt x="75941" y="117875"/>
                    <a:pt x="63668" y="125545"/>
                    <a:pt x="45769" y="125545"/>
                  </a:cubicBezTo>
                  <a:cubicBezTo>
                    <a:pt x="23779" y="125545"/>
                    <a:pt x="3835" y="113272"/>
                    <a:pt x="3835" y="89237"/>
                  </a:cubicBezTo>
                  <a:close/>
                  <a:moveTo>
                    <a:pt x="84635" y="81055"/>
                  </a:moveTo>
                  <a:lnTo>
                    <a:pt x="84635" y="72873"/>
                  </a:lnTo>
                  <a:cubicBezTo>
                    <a:pt x="77475" y="70316"/>
                    <a:pt x="68781" y="68270"/>
                    <a:pt x="58042" y="68270"/>
                  </a:cubicBezTo>
                  <a:cubicBezTo>
                    <a:pt x="40655" y="68270"/>
                    <a:pt x="30428" y="75430"/>
                    <a:pt x="30428" y="87703"/>
                  </a:cubicBezTo>
                  <a:lnTo>
                    <a:pt x="30428" y="88214"/>
                  </a:lnTo>
                  <a:cubicBezTo>
                    <a:pt x="30428" y="99464"/>
                    <a:pt x="40655" y="106113"/>
                    <a:pt x="53440" y="106113"/>
                  </a:cubicBezTo>
                  <a:cubicBezTo>
                    <a:pt x="71338" y="106113"/>
                    <a:pt x="84635" y="95885"/>
                    <a:pt x="84635" y="81055"/>
                  </a:cubicBezTo>
                  <a:close/>
                </a:path>
              </a:pathLst>
            </a:custGeom>
            <a:solidFill>
              <a:srgbClr val="FFFFFF"/>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84E8AED-504A-4026-8567-804550C67DD1}"/>
                </a:ext>
              </a:extLst>
            </p:cNvPr>
            <p:cNvSpPr/>
            <p:nvPr/>
          </p:nvSpPr>
          <p:spPr>
            <a:xfrm>
              <a:off x="-3031672" y="6748786"/>
              <a:ext cx="71594" cy="127847"/>
            </a:xfrm>
            <a:custGeom>
              <a:avLst/>
              <a:gdLst>
                <a:gd name="connsiteX0" fmla="*/ 3835 w 71594"/>
                <a:gd name="connsiteY0" fmla="*/ 5940 h 127846"/>
                <a:gd name="connsiteX1" fmla="*/ 30939 w 71594"/>
                <a:gd name="connsiteY1" fmla="*/ 5940 h 127846"/>
                <a:gd name="connsiteX2" fmla="*/ 30939 w 71594"/>
                <a:gd name="connsiteY2" fmla="*/ 32532 h 127846"/>
                <a:gd name="connsiteX3" fmla="*/ 72361 w 71594"/>
                <a:gd name="connsiteY3" fmla="*/ 3895 h 127846"/>
                <a:gd name="connsiteX4" fmla="*/ 72361 w 71594"/>
                <a:gd name="connsiteY4" fmla="*/ 32532 h 127846"/>
                <a:gd name="connsiteX5" fmla="*/ 70827 w 71594"/>
                <a:gd name="connsiteY5" fmla="*/ 32532 h 127846"/>
                <a:gd name="connsiteX6" fmla="*/ 30939 w 71594"/>
                <a:gd name="connsiteY6" fmla="*/ 79068 h 127846"/>
                <a:gd name="connsiteX7" fmla="*/ 30939 w 71594"/>
                <a:gd name="connsiteY7" fmla="*/ 124071 h 127846"/>
                <a:gd name="connsiteX8" fmla="*/ 3835 w 71594"/>
                <a:gd name="connsiteY8" fmla="*/ 124071 h 127846"/>
                <a:gd name="connsiteX9" fmla="*/ 3835 w 71594"/>
                <a:gd name="connsiteY9" fmla="*/ 5940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94" h="127846">
                  <a:moveTo>
                    <a:pt x="3835" y="5940"/>
                  </a:moveTo>
                  <a:lnTo>
                    <a:pt x="30939" y="5940"/>
                  </a:lnTo>
                  <a:lnTo>
                    <a:pt x="30939" y="32532"/>
                  </a:lnTo>
                  <a:cubicBezTo>
                    <a:pt x="38098" y="15145"/>
                    <a:pt x="51906" y="2872"/>
                    <a:pt x="72361" y="3895"/>
                  </a:cubicBezTo>
                  <a:lnTo>
                    <a:pt x="72361" y="32532"/>
                  </a:lnTo>
                  <a:lnTo>
                    <a:pt x="70827" y="32532"/>
                  </a:lnTo>
                  <a:cubicBezTo>
                    <a:pt x="47303" y="32532"/>
                    <a:pt x="30939" y="47874"/>
                    <a:pt x="30939" y="79068"/>
                  </a:cubicBezTo>
                  <a:lnTo>
                    <a:pt x="30939" y="124071"/>
                  </a:lnTo>
                  <a:lnTo>
                    <a:pt x="3835" y="124071"/>
                  </a:lnTo>
                  <a:lnTo>
                    <a:pt x="3835" y="5940"/>
                  </a:lnTo>
                  <a:close/>
                </a:path>
              </a:pathLst>
            </a:custGeom>
            <a:solidFill>
              <a:srgbClr val="FFFFFF"/>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48151FA-DBA9-4C3C-9389-6225BFD6D0B8}"/>
                </a:ext>
              </a:extLst>
            </p:cNvPr>
            <p:cNvSpPr/>
            <p:nvPr/>
          </p:nvSpPr>
          <p:spPr>
            <a:xfrm>
              <a:off x="-2953430" y="6718673"/>
              <a:ext cx="76708" cy="158530"/>
            </a:xfrm>
            <a:custGeom>
              <a:avLst/>
              <a:gdLst>
                <a:gd name="connsiteX0" fmla="*/ 18666 w 76708"/>
                <a:gd name="connsiteY0" fmla="*/ 120943 h 158529"/>
                <a:gd name="connsiteX1" fmla="*/ 18666 w 76708"/>
                <a:gd name="connsiteY1" fmla="*/ 59065 h 158529"/>
                <a:gd name="connsiteX2" fmla="*/ 3835 w 76708"/>
                <a:gd name="connsiteY2" fmla="*/ 59065 h 158529"/>
                <a:gd name="connsiteX3" fmla="*/ 3835 w 76708"/>
                <a:gd name="connsiteY3" fmla="*/ 36053 h 158529"/>
                <a:gd name="connsiteX4" fmla="*/ 18666 w 76708"/>
                <a:gd name="connsiteY4" fmla="*/ 36053 h 158529"/>
                <a:gd name="connsiteX5" fmla="*/ 18666 w 76708"/>
                <a:gd name="connsiteY5" fmla="*/ 3835 h 158529"/>
                <a:gd name="connsiteX6" fmla="*/ 45769 w 76708"/>
                <a:gd name="connsiteY6" fmla="*/ 3835 h 158529"/>
                <a:gd name="connsiteX7" fmla="*/ 45769 w 76708"/>
                <a:gd name="connsiteY7" fmla="*/ 36053 h 158529"/>
                <a:gd name="connsiteX8" fmla="*/ 77475 w 76708"/>
                <a:gd name="connsiteY8" fmla="*/ 36053 h 158529"/>
                <a:gd name="connsiteX9" fmla="*/ 77475 w 76708"/>
                <a:gd name="connsiteY9" fmla="*/ 59065 h 158529"/>
                <a:gd name="connsiteX10" fmla="*/ 45769 w 76708"/>
                <a:gd name="connsiteY10" fmla="*/ 59065 h 158529"/>
                <a:gd name="connsiteX11" fmla="*/ 45769 w 76708"/>
                <a:gd name="connsiteY11" fmla="*/ 116852 h 158529"/>
                <a:gd name="connsiteX12" fmla="*/ 60088 w 76708"/>
                <a:gd name="connsiteY12" fmla="*/ 131682 h 158529"/>
                <a:gd name="connsiteX13" fmla="*/ 76964 w 76708"/>
                <a:gd name="connsiteY13" fmla="*/ 127591 h 158529"/>
                <a:gd name="connsiteX14" fmla="*/ 76964 w 76708"/>
                <a:gd name="connsiteY14" fmla="*/ 149581 h 158529"/>
                <a:gd name="connsiteX15" fmla="*/ 52417 w 76708"/>
                <a:gd name="connsiteY15" fmla="*/ 155717 h 158529"/>
                <a:gd name="connsiteX16" fmla="*/ 18666 w 76708"/>
                <a:gd name="connsiteY16" fmla="*/ 120943 h 1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708" h="158529">
                  <a:moveTo>
                    <a:pt x="18666" y="120943"/>
                  </a:moveTo>
                  <a:lnTo>
                    <a:pt x="18666" y="59065"/>
                  </a:lnTo>
                  <a:lnTo>
                    <a:pt x="3835" y="59065"/>
                  </a:lnTo>
                  <a:lnTo>
                    <a:pt x="3835" y="36053"/>
                  </a:lnTo>
                  <a:lnTo>
                    <a:pt x="18666" y="36053"/>
                  </a:lnTo>
                  <a:lnTo>
                    <a:pt x="18666" y="3835"/>
                  </a:lnTo>
                  <a:lnTo>
                    <a:pt x="45769" y="3835"/>
                  </a:lnTo>
                  <a:lnTo>
                    <a:pt x="45769" y="36053"/>
                  </a:lnTo>
                  <a:lnTo>
                    <a:pt x="77475" y="36053"/>
                  </a:lnTo>
                  <a:lnTo>
                    <a:pt x="77475" y="59065"/>
                  </a:lnTo>
                  <a:lnTo>
                    <a:pt x="45769" y="59065"/>
                  </a:lnTo>
                  <a:lnTo>
                    <a:pt x="45769" y="116852"/>
                  </a:lnTo>
                  <a:cubicBezTo>
                    <a:pt x="45769" y="127079"/>
                    <a:pt x="50883" y="131682"/>
                    <a:pt x="60088" y="131682"/>
                  </a:cubicBezTo>
                  <a:cubicBezTo>
                    <a:pt x="66225" y="131682"/>
                    <a:pt x="71339" y="130148"/>
                    <a:pt x="76964" y="127591"/>
                  </a:cubicBezTo>
                  <a:lnTo>
                    <a:pt x="76964" y="149581"/>
                  </a:lnTo>
                  <a:cubicBezTo>
                    <a:pt x="70316" y="153160"/>
                    <a:pt x="63156" y="155717"/>
                    <a:pt x="52417" y="155717"/>
                  </a:cubicBezTo>
                  <a:cubicBezTo>
                    <a:pt x="32473" y="155717"/>
                    <a:pt x="18666" y="147024"/>
                    <a:pt x="18666" y="120943"/>
                  </a:cubicBezTo>
                  <a:close/>
                </a:path>
              </a:pathLst>
            </a:custGeom>
            <a:solidFill>
              <a:srgbClr val="FFFFFF"/>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089E253-3BB6-4260-9DC3-4A3D72008BE4}"/>
                </a:ext>
              </a:extLst>
            </p:cNvPr>
            <p:cNvSpPr/>
            <p:nvPr/>
          </p:nvSpPr>
          <p:spPr>
            <a:xfrm>
              <a:off x="-3730226" y="6943684"/>
              <a:ext cx="158530" cy="168758"/>
            </a:xfrm>
            <a:custGeom>
              <a:avLst/>
              <a:gdLst>
                <a:gd name="connsiteX0" fmla="*/ 3835 w 158529"/>
                <a:gd name="connsiteY0" fmla="*/ 85146 h 168757"/>
                <a:gd name="connsiteX1" fmla="*/ 3835 w 158529"/>
                <a:gd name="connsiteY1" fmla="*/ 85146 h 168757"/>
                <a:gd name="connsiteX2" fmla="*/ 81566 w 158529"/>
                <a:gd name="connsiteY2" fmla="*/ 3835 h 168757"/>
                <a:gd name="connsiteX3" fmla="*/ 158786 w 158529"/>
                <a:gd name="connsiteY3" fmla="*/ 84123 h 168757"/>
                <a:gd name="connsiteX4" fmla="*/ 158786 w 158529"/>
                <a:gd name="connsiteY4" fmla="*/ 84634 h 168757"/>
                <a:gd name="connsiteX5" fmla="*/ 81055 w 158529"/>
                <a:gd name="connsiteY5" fmla="*/ 165433 h 168757"/>
                <a:gd name="connsiteX6" fmla="*/ 3835 w 158529"/>
                <a:gd name="connsiteY6" fmla="*/ 85146 h 168757"/>
                <a:gd name="connsiteX7" fmla="*/ 131682 w 158529"/>
                <a:gd name="connsiteY7" fmla="*/ 85146 h 168757"/>
                <a:gd name="connsiteX8" fmla="*/ 131682 w 158529"/>
                <a:gd name="connsiteY8" fmla="*/ 85146 h 168757"/>
                <a:gd name="connsiteX9" fmla="*/ 81055 w 158529"/>
                <a:gd name="connsiteY9" fmla="*/ 29405 h 168757"/>
                <a:gd name="connsiteX10" fmla="*/ 30939 w 158529"/>
                <a:gd name="connsiteY10" fmla="*/ 84634 h 168757"/>
                <a:gd name="connsiteX11" fmla="*/ 30939 w 158529"/>
                <a:gd name="connsiteY11" fmla="*/ 85146 h 168757"/>
                <a:gd name="connsiteX12" fmla="*/ 81566 w 158529"/>
                <a:gd name="connsiteY12" fmla="*/ 140376 h 168757"/>
                <a:gd name="connsiteX13" fmla="*/ 131682 w 158529"/>
                <a:gd name="connsiteY13" fmla="*/ 85146 h 16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29" h="168757">
                  <a:moveTo>
                    <a:pt x="3835" y="85146"/>
                  </a:moveTo>
                  <a:lnTo>
                    <a:pt x="3835" y="85146"/>
                  </a:lnTo>
                  <a:cubicBezTo>
                    <a:pt x="3835" y="40655"/>
                    <a:pt x="36053" y="3835"/>
                    <a:pt x="81566" y="3835"/>
                  </a:cubicBezTo>
                  <a:cubicBezTo>
                    <a:pt x="127080" y="3835"/>
                    <a:pt x="158786" y="40144"/>
                    <a:pt x="158786" y="84123"/>
                  </a:cubicBezTo>
                  <a:lnTo>
                    <a:pt x="158786" y="84634"/>
                  </a:lnTo>
                  <a:cubicBezTo>
                    <a:pt x="158786" y="128614"/>
                    <a:pt x="126568" y="165433"/>
                    <a:pt x="81055" y="165433"/>
                  </a:cubicBezTo>
                  <a:cubicBezTo>
                    <a:pt x="35541" y="165433"/>
                    <a:pt x="3835" y="128614"/>
                    <a:pt x="3835" y="85146"/>
                  </a:cubicBezTo>
                  <a:close/>
                  <a:moveTo>
                    <a:pt x="131682" y="85146"/>
                  </a:moveTo>
                  <a:lnTo>
                    <a:pt x="131682" y="85146"/>
                  </a:lnTo>
                  <a:cubicBezTo>
                    <a:pt x="131682" y="54463"/>
                    <a:pt x="110715" y="29405"/>
                    <a:pt x="81055" y="29405"/>
                  </a:cubicBezTo>
                  <a:cubicBezTo>
                    <a:pt x="51394" y="29405"/>
                    <a:pt x="30939" y="53951"/>
                    <a:pt x="30939" y="84634"/>
                  </a:cubicBezTo>
                  <a:lnTo>
                    <a:pt x="30939" y="85146"/>
                  </a:lnTo>
                  <a:cubicBezTo>
                    <a:pt x="30939" y="115318"/>
                    <a:pt x="51906" y="140376"/>
                    <a:pt x="81566" y="140376"/>
                  </a:cubicBezTo>
                  <a:cubicBezTo>
                    <a:pt x="111227" y="139864"/>
                    <a:pt x="131682" y="115318"/>
                    <a:pt x="131682" y="85146"/>
                  </a:cubicBezTo>
                  <a:close/>
                </a:path>
              </a:pathLst>
            </a:custGeom>
            <a:solidFill>
              <a:srgbClr val="FFFFFF"/>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BD9FA0F2-94A7-4D6E-A24A-56EAEFCEB6D9}"/>
                </a:ext>
              </a:extLst>
            </p:cNvPr>
            <p:cNvSpPr/>
            <p:nvPr/>
          </p:nvSpPr>
          <p:spPr>
            <a:xfrm>
              <a:off x="-3550730" y="6982038"/>
              <a:ext cx="173871" cy="127847"/>
            </a:xfrm>
            <a:custGeom>
              <a:avLst/>
              <a:gdLst>
                <a:gd name="connsiteX0" fmla="*/ 3835 w 173871"/>
                <a:gd name="connsiteY0" fmla="*/ 6392 h 127846"/>
                <a:gd name="connsiteX1" fmla="*/ 29405 w 173871"/>
                <a:gd name="connsiteY1" fmla="*/ 6392 h 127846"/>
                <a:gd name="connsiteX2" fmla="*/ 29405 w 173871"/>
                <a:gd name="connsiteY2" fmla="*/ 24291 h 127846"/>
                <a:gd name="connsiteX3" fmla="*/ 63668 w 173871"/>
                <a:gd name="connsiteY3" fmla="*/ 3835 h 127846"/>
                <a:gd name="connsiteX4" fmla="*/ 96908 w 173871"/>
                <a:gd name="connsiteY4" fmla="*/ 24802 h 127846"/>
                <a:gd name="connsiteX5" fmla="*/ 134750 w 173871"/>
                <a:gd name="connsiteY5" fmla="*/ 3835 h 127846"/>
                <a:gd name="connsiteX6" fmla="*/ 174127 w 173871"/>
                <a:gd name="connsiteY6" fmla="*/ 48837 h 127846"/>
                <a:gd name="connsiteX7" fmla="*/ 174127 w 173871"/>
                <a:gd name="connsiteY7" fmla="*/ 124011 h 127846"/>
                <a:gd name="connsiteX8" fmla="*/ 148558 w 173871"/>
                <a:gd name="connsiteY8" fmla="*/ 124011 h 127846"/>
                <a:gd name="connsiteX9" fmla="*/ 148558 w 173871"/>
                <a:gd name="connsiteY9" fmla="*/ 57020 h 127846"/>
                <a:gd name="connsiteX10" fmla="*/ 126057 w 173871"/>
                <a:gd name="connsiteY10" fmla="*/ 28382 h 127846"/>
                <a:gd name="connsiteX11" fmla="*/ 102022 w 173871"/>
                <a:gd name="connsiteY11" fmla="*/ 57531 h 127846"/>
                <a:gd name="connsiteX12" fmla="*/ 102022 w 173871"/>
                <a:gd name="connsiteY12" fmla="*/ 124011 h 127846"/>
                <a:gd name="connsiteX13" fmla="*/ 76452 w 173871"/>
                <a:gd name="connsiteY13" fmla="*/ 124011 h 127846"/>
                <a:gd name="connsiteX14" fmla="*/ 76452 w 173871"/>
                <a:gd name="connsiteY14" fmla="*/ 57020 h 127846"/>
                <a:gd name="connsiteX15" fmla="*/ 53951 w 173871"/>
                <a:gd name="connsiteY15" fmla="*/ 28382 h 127846"/>
                <a:gd name="connsiteX16" fmla="*/ 29916 w 173871"/>
                <a:gd name="connsiteY16" fmla="*/ 57531 h 127846"/>
                <a:gd name="connsiteX17" fmla="*/ 29916 w 173871"/>
                <a:gd name="connsiteY17" fmla="*/ 124011 h 127846"/>
                <a:gd name="connsiteX18" fmla="*/ 4347 w 173871"/>
                <a:gd name="connsiteY18" fmla="*/ 124011 h 127846"/>
                <a:gd name="connsiteX19" fmla="*/ 4347 w 173871"/>
                <a:gd name="connsiteY19" fmla="*/ 6392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871" h="127846">
                  <a:moveTo>
                    <a:pt x="3835" y="6392"/>
                  </a:moveTo>
                  <a:lnTo>
                    <a:pt x="29405" y="6392"/>
                  </a:lnTo>
                  <a:lnTo>
                    <a:pt x="29405" y="24291"/>
                  </a:lnTo>
                  <a:cubicBezTo>
                    <a:pt x="36564" y="14063"/>
                    <a:pt x="46280" y="3835"/>
                    <a:pt x="63668" y="3835"/>
                  </a:cubicBezTo>
                  <a:cubicBezTo>
                    <a:pt x="79521" y="3835"/>
                    <a:pt x="91282" y="12017"/>
                    <a:pt x="96908" y="24802"/>
                  </a:cubicBezTo>
                  <a:cubicBezTo>
                    <a:pt x="105601" y="12529"/>
                    <a:pt x="117875" y="3835"/>
                    <a:pt x="134750" y="3835"/>
                  </a:cubicBezTo>
                  <a:cubicBezTo>
                    <a:pt x="159297" y="3835"/>
                    <a:pt x="174127" y="20200"/>
                    <a:pt x="174127" y="48837"/>
                  </a:cubicBezTo>
                  <a:lnTo>
                    <a:pt x="174127" y="124011"/>
                  </a:lnTo>
                  <a:lnTo>
                    <a:pt x="148558" y="124011"/>
                  </a:lnTo>
                  <a:lnTo>
                    <a:pt x="148558" y="57020"/>
                  </a:lnTo>
                  <a:cubicBezTo>
                    <a:pt x="148558" y="38098"/>
                    <a:pt x="140376" y="28382"/>
                    <a:pt x="126057" y="28382"/>
                  </a:cubicBezTo>
                  <a:cubicBezTo>
                    <a:pt x="112249" y="28382"/>
                    <a:pt x="102022" y="38610"/>
                    <a:pt x="102022" y="57531"/>
                  </a:cubicBezTo>
                  <a:lnTo>
                    <a:pt x="102022" y="124011"/>
                  </a:lnTo>
                  <a:lnTo>
                    <a:pt x="76452" y="124011"/>
                  </a:lnTo>
                  <a:lnTo>
                    <a:pt x="76452" y="57020"/>
                  </a:lnTo>
                  <a:cubicBezTo>
                    <a:pt x="76452" y="38610"/>
                    <a:pt x="67759" y="28382"/>
                    <a:pt x="53951" y="28382"/>
                  </a:cubicBezTo>
                  <a:cubicBezTo>
                    <a:pt x="39632" y="28382"/>
                    <a:pt x="29916" y="39632"/>
                    <a:pt x="29916" y="57531"/>
                  </a:cubicBezTo>
                  <a:lnTo>
                    <a:pt x="29916" y="124011"/>
                  </a:lnTo>
                  <a:lnTo>
                    <a:pt x="4347" y="124011"/>
                  </a:lnTo>
                  <a:lnTo>
                    <a:pt x="4347" y="6392"/>
                  </a:lnTo>
                  <a:close/>
                </a:path>
              </a:pathLst>
            </a:custGeom>
            <a:solidFill>
              <a:srgbClr val="FFFFFF"/>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621266C-E631-4443-9B58-D9BA95662E1D}"/>
                </a:ext>
              </a:extLst>
            </p:cNvPr>
            <p:cNvSpPr/>
            <p:nvPr/>
          </p:nvSpPr>
          <p:spPr>
            <a:xfrm>
              <a:off x="-3353846" y="6982038"/>
              <a:ext cx="107391" cy="127847"/>
            </a:xfrm>
            <a:custGeom>
              <a:avLst/>
              <a:gdLst>
                <a:gd name="connsiteX0" fmla="*/ 3835 w 107391"/>
                <a:gd name="connsiteY0" fmla="*/ 6392 h 127846"/>
                <a:gd name="connsiteX1" fmla="*/ 29405 w 107391"/>
                <a:gd name="connsiteY1" fmla="*/ 6392 h 127846"/>
                <a:gd name="connsiteX2" fmla="*/ 29405 w 107391"/>
                <a:gd name="connsiteY2" fmla="*/ 24291 h 127846"/>
                <a:gd name="connsiteX3" fmla="*/ 64179 w 107391"/>
                <a:gd name="connsiteY3" fmla="*/ 3835 h 127846"/>
                <a:gd name="connsiteX4" fmla="*/ 104067 w 107391"/>
                <a:gd name="connsiteY4" fmla="*/ 48837 h 127846"/>
                <a:gd name="connsiteX5" fmla="*/ 104067 w 107391"/>
                <a:gd name="connsiteY5" fmla="*/ 124011 h 127846"/>
                <a:gd name="connsiteX6" fmla="*/ 78498 w 107391"/>
                <a:gd name="connsiteY6" fmla="*/ 124011 h 127846"/>
                <a:gd name="connsiteX7" fmla="*/ 78498 w 107391"/>
                <a:gd name="connsiteY7" fmla="*/ 57020 h 127846"/>
                <a:gd name="connsiteX8" fmla="*/ 54463 w 107391"/>
                <a:gd name="connsiteY8" fmla="*/ 28382 h 127846"/>
                <a:gd name="connsiteX9" fmla="*/ 29405 w 107391"/>
                <a:gd name="connsiteY9" fmla="*/ 57531 h 127846"/>
                <a:gd name="connsiteX10" fmla="*/ 29405 w 107391"/>
                <a:gd name="connsiteY10" fmla="*/ 124011 h 127846"/>
                <a:gd name="connsiteX11" fmla="*/ 3835 w 107391"/>
                <a:gd name="connsiteY11" fmla="*/ 124011 h 127846"/>
                <a:gd name="connsiteX12" fmla="*/ 3835 w 107391"/>
                <a:gd name="connsiteY12" fmla="*/ 6392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91" h="127846">
                  <a:moveTo>
                    <a:pt x="3835" y="6392"/>
                  </a:moveTo>
                  <a:lnTo>
                    <a:pt x="29405" y="6392"/>
                  </a:lnTo>
                  <a:lnTo>
                    <a:pt x="29405" y="24291"/>
                  </a:lnTo>
                  <a:cubicBezTo>
                    <a:pt x="36564" y="13552"/>
                    <a:pt x="46792" y="3835"/>
                    <a:pt x="64179" y="3835"/>
                  </a:cubicBezTo>
                  <a:cubicBezTo>
                    <a:pt x="89237" y="3835"/>
                    <a:pt x="104067" y="21734"/>
                    <a:pt x="104067" y="48837"/>
                  </a:cubicBezTo>
                  <a:lnTo>
                    <a:pt x="104067" y="124011"/>
                  </a:lnTo>
                  <a:lnTo>
                    <a:pt x="78498" y="124011"/>
                  </a:lnTo>
                  <a:lnTo>
                    <a:pt x="78498" y="57020"/>
                  </a:lnTo>
                  <a:cubicBezTo>
                    <a:pt x="78498" y="38610"/>
                    <a:pt x="69804" y="28382"/>
                    <a:pt x="54463" y="28382"/>
                  </a:cubicBezTo>
                  <a:cubicBezTo>
                    <a:pt x="39632" y="28382"/>
                    <a:pt x="29405" y="39121"/>
                    <a:pt x="29405" y="57531"/>
                  </a:cubicBezTo>
                  <a:lnTo>
                    <a:pt x="29405" y="124011"/>
                  </a:lnTo>
                  <a:lnTo>
                    <a:pt x="3835" y="124011"/>
                  </a:lnTo>
                  <a:lnTo>
                    <a:pt x="3835" y="6392"/>
                  </a:lnTo>
                  <a:close/>
                </a:path>
              </a:pathLst>
            </a:custGeom>
            <a:solidFill>
              <a:srgbClr val="FFFFFF"/>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36D904F4-1C4E-48B1-9B0C-4F961451A2FF}"/>
                </a:ext>
              </a:extLst>
            </p:cNvPr>
            <p:cNvSpPr/>
            <p:nvPr/>
          </p:nvSpPr>
          <p:spPr>
            <a:xfrm>
              <a:off x="-3226511" y="6941127"/>
              <a:ext cx="30683" cy="168758"/>
            </a:xfrm>
            <a:custGeom>
              <a:avLst/>
              <a:gdLst>
                <a:gd name="connsiteX0" fmla="*/ 3835 w 30683"/>
                <a:gd name="connsiteY0" fmla="*/ 3835 h 168757"/>
                <a:gd name="connsiteX1" fmla="*/ 31450 w 30683"/>
                <a:gd name="connsiteY1" fmla="*/ 3835 h 168757"/>
                <a:gd name="connsiteX2" fmla="*/ 31450 w 30683"/>
                <a:gd name="connsiteY2" fmla="*/ 29405 h 168757"/>
                <a:gd name="connsiteX3" fmla="*/ 3835 w 30683"/>
                <a:gd name="connsiteY3" fmla="*/ 29405 h 168757"/>
                <a:gd name="connsiteX4" fmla="*/ 3835 w 30683"/>
                <a:gd name="connsiteY4" fmla="*/ 3835 h 168757"/>
                <a:gd name="connsiteX5" fmla="*/ 4858 w 30683"/>
                <a:gd name="connsiteY5" fmla="*/ 47303 h 168757"/>
                <a:gd name="connsiteX6" fmla="*/ 30427 w 30683"/>
                <a:gd name="connsiteY6" fmla="*/ 47303 h 168757"/>
                <a:gd name="connsiteX7" fmla="*/ 30427 w 30683"/>
                <a:gd name="connsiteY7" fmla="*/ 164922 h 168757"/>
                <a:gd name="connsiteX8" fmla="*/ 4858 w 30683"/>
                <a:gd name="connsiteY8" fmla="*/ 164922 h 168757"/>
                <a:gd name="connsiteX9" fmla="*/ 4858 w 30683"/>
                <a:gd name="connsiteY9" fmla="*/ 47303 h 16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83" h="168757">
                  <a:moveTo>
                    <a:pt x="3835" y="3835"/>
                  </a:moveTo>
                  <a:lnTo>
                    <a:pt x="31450" y="3835"/>
                  </a:lnTo>
                  <a:lnTo>
                    <a:pt x="31450" y="29405"/>
                  </a:lnTo>
                  <a:lnTo>
                    <a:pt x="3835" y="29405"/>
                  </a:lnTo>
                  <a:lnTo>
                    <a:pt x="3835" y="3835"/>
                  </a:lnTo>
                  <a:close/>
                  <a:moveTo>
                    <a:pt x="4858" y="47303"/>
                  </a:moveTo>
                  <a:lnTo>
                    <a:pt x="30427" y="47303"/>
                  </a:lnTo>
                  <a:lnTo>
                    <a:pt x="30427" y="164922"/>
                  </a:lnTo>
                  <a:lnTo>
                    <a:pt x="4858" y="164922"/>
                  </a:lnTo>
                  <a:lnTo>
                    <a:pt x="4858" y="47303"/>
                  </a:lnTo>
                  <a:close/>
                </a:path>
              </a:pathLst>
            </a:custGeom>
            <a:solidFill>
              <a:srgbClr val="FFFFFF"/>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4E83EBB-BE0E-40B9-89EC-89917291AF4F}"/>
                </a:ext>
              </a:extLst>
            </p:cNvPr>
            <p:cNvSpPr/>
            <p:nvPr/>
          </p:nvSpPr>
          <p:spPr>
            <a:xfrm>
              <a:off x="-3167701" y="6946240"/>
              <a:ext cx="117619" cy="163644"/>
            </a:xfrm>
            <a:custGeom>
              <a:avLst/>
              <a:gdLst>
                <a:gd name="connsiteX0" fmla="*/ 3835 w 117618"/>
                <a:gd name="connsiteY0" fmla="*/ 3835 h 163643"/>
                <a:gd name="connsiteX1" fmla="*/ 113783 w 117618"/>
                <a:gd name="connsiteY1" fmla="*/ 3835 h 163643"/>
                <a:gd name="connsiteX2" fmla="*/ 113783 w 117618"/>
                <a:gd name="connsiteY2" fmla="*/ 28382 h 163643"/>
                <a:gd name="connsiteX3" fmla="*/ 29916 w 117618"/>
                <a:gd name="connsiteY3" fmla="*/ 28382 h 163643"/>
                <a:gd name="connsiteX4" fmla="*/ 29916 w 117618"/>
                <a:gd name="connsiteY4" fmla="*/ 68782 h 163643"/>
                <a:gd name="connsiteX5" fmla="*/ 104067 w 117618"/>
                <a:gd name="connsiteY5" fmla="*/ 68782 h 163643"/>
                <a:gd name="connsiteX6" fmla="*/ 104067 w 117618"/>
                <a:gd name="connsiteY6" fmla="*/ 93328 h 163643"/>
                <a:gd name="connsiteX7" fmla="*/ 29916 w 117618"/>
                <a:gd name="connsiteY7" fmla="*/ 93328 h 163643"/>
                <a:gd name="connsiteX8" fmla="*/ 29916 w 117618"/>
                <a:gd name="connsiteY8" fmla="*/ 135262 h 163643"/>
                <a:gd name="connsiteX9" fmla="*/ 114806 w 117618"/>
                <a:gd name="connsiteY9" fmla="*/ 135262 h 163643"/>
                <a:gd name="connsiteX10" fmla="*/ 114806 w 117618"/>
                <a:gd name="connsiteY10" fmla="*/ 159808 h 163643"/>
                <a:gd name="connsiteX11" fmla="*/ 3835 w 117618"/>
                <a:gd name="connsiteY11" fmla="*/ 159808 h 163643"/>
                <a:gd name="connsiteX12" fmla="*/ 3835 w 117618"/>
                <a:gd name="connsiteY12" fmla="*/ 3835 h 16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618" h="163643">
                  <a:moveTo>
                    <a:pt x="3835" y="3835"/>
                  </a:moveTo>
                  <a:lnTo>
                    <a:pt x="113783" y="3835"/>
                  </a:lnTo>
                  <a:lnTo>
                    <a:pt x="113783" y="28382"/>
                  </a:lnTo>
                  <a:lnTo>
                    <a:pt x="29916" y="28382"/>
                  </a:lnTo>
                  <a:lnTo>
                    <a:pt x="29916" y="68782"/>
                  </a:lnTo>
                  <a:lnTo>
                    <a:pt x="104067" y="68782"/>
                  </a:lnTo>
                  <a:lnTo>
                    <a:pt x="104067" y="93328"/>
                  </a:lnTo>
                  <a:lnTo>
                    <a:pt x="29916" y="93328"/>
                  </a:lnTo>
                  <a:lnTo>
                    <a:pt x="29916" y="135262"/>
                  </a:lnTo>
                  <a:lnTo>
                    <a:pt x="114806" y="135262"/>
                  </a:lnTo>
                  <a:lnTo>
                    <a:pt x="114806" y="159808"/>
                  </a:lnTo>
                  <a:lnTo>
                    <a:pt x="3835" y="159808"/>
                  </a:lnTo>
                  <a:lnTo>
                    <a:pt x="3835" y="3835"/>
                  </a:lnTo>
                  <a:close/>
                </a:path>
              </a:pathLst>
            </a:custGeom>
            <a:solidFill>
              <a:srgbClr val="FFFFFF"/>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6222E3A-6B5F-4A9B-90A0-0A56BC46369B}"/>
                </a:ext>
              </a:extLst>
            </p:cNvPr>
            <p:cNvSpPr/>
            <p:nvPr/>
          </p:nvSpPr>
          <p:spPr>
            <a:xfrm>
              <a:off x="-3040877" y="6940104"/>
              <a:ext cx="122733" cy="168758"/>
            </a:xfrm>
            <a:custGeom>
              <a:avLst/>
              <a:gdLst>
                <a:gd name="connsiteX0" fmla="*/ 3835 w 122732"/>
                <a:gd name="connsiteY0" fmla="*/ 107647 h 168757"/>
                <a:gd name="connsiteX1" fmla="*/ 3835 w 122732"/>
                <a:gd name="connsiteY1" fmla="*/ 107647 h 168757"/>
                <a:gd name="connsiteX2" fmla="*/ 55485 w 122732"/>
                <a:gd name="connsiteY2" fmla="*/ 46280 h 168757"/>
                <a:gd name="connsiteX3" fmla="*/ 93839 w 122732"/>
                <a:gd name="connsiteY3" fmla="*/ 67247 h 168757"/>
                <a:gd name="connsiteX4" fmla="*/ 93839 w 122732"/>
                <a:gd name="connsiteY4" fmla="*/ 3835 h 168757"/>
                <a:gd name="connsiteX5" fmla="*/ 119409 w 122732"/>
                <a:gd name="connsiteY5" fmla="*/ 3835 h 168757"/>
                <a:gd name="connsiteX6" fmla="*/ 119409 w 122732"/>
                <a:gd name="connsiteY6" fmla="*/ 165945 h 168757"/>
                <a:gd name="connsiteX7" fmla="*/ 93839 w 122732"/>
                <a:gd name="connsiteY7" fmla="*/ 165945 h 168757"/>
                <a:gd name="connsiteX8" fmla="*/ 93839 w 122732"/>
                <a:gd name="connsiteY8" fmla="*/ 146512 h 168757"/>
                <a:gd name="connsiteX9" fmla="*/ 55485 w 122732"/>
                <a:gd name="connsiteY9" fmla="*/ 168502 h 168757"/>
                <a:gd name="connsiteX10" fmla="*/ 3835 w 122732"/>
                <a:gd name="connsiteY10" fmla="*/ 107647 h 168757"/>
                <a:gd name="connsiteX11" fmla="*/ 94351 w 122732"/>
                <a:gd name="connsiteY11" fmla="*/ 107647 h 168757"/>
                <a:gd name="connsiteX12" fmla="*/ 94351 w 122732"/>
                <a:gd name="connsiteY12" fmla="*/ 107647 h 168757"/>
                <a:gd name="connsiteX13" fmla="*/ 62133 w 122732"/>
                <a:gd name="connsiteY13" fmla="*/ 69293 h 168757"/>
                <a:gd name="connsiteX14" fmla="*/ 29916 w 122732"/>
                <a:gd name="connsiteY14" fmla="*/ 107136 h 168757"/>
                <a:gd name="connsiteX15" fmla="*/ 29916 w 122732"/>
                <a:gd name="connsiteY15" fmla="*/ 107647 h 168757"/>
                <a:gd name="connsiteX16" fmla="*/ 62133 w 122732"/>
                <a:gd name="connsiteY16" fmla="*/ 145490 h 168757"/>
                <a:gd name="connsiteX17" fmla="*/ 94351 w 122732"/>
                <a:gd name="connsiteY17" fmla="*/ 107647 h 16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2" h="168757">
                  <a:moveTo>
                    <a:pt x="3835" y="107647"/>
                  </a:moveTo>
                  <a:lnTo>
                    <a:pt x="3835" y="107647"/>
                  </a:lnTo>
                  <a:cubicBezTo>
                    <a:pt x="3835" y="68270"/>
                    <a:pt x="28893" y="46280"/>
                    <a:pt x="55485" y="46280"/>
                  </a:cubicBezTo>
                  <a:cubicBezTo>
                    <a:pt x="73895" y="46280"/>
                    <a:pt x="85657" y="55997"/>
                    <a:pt x="93839" y="67247"/>
                  </a:cubicBezTo>
                  <a:lnTo>
                    <a:pt x="93839" y="3835"/>
                  </a:lnTo>
                  <a:lnTo>
                    <a:pt x="119409" y="3835"/>
                  </a:lnTo>
                  <a:lnTo>
                    <a:pt x="119409" y="165945"/>
                  </a:lnTo>
                  <a:lnTo>
                    <a:pt x="93839" y="165945"/>
                  </a:lnTo>
                  <a:lnTo>
                    <a:pt x="93839" y="146512"/>
                  </a:lnTo>
                  <a:cubicBezTo>
                    <a:pt x="85657" y="158786"/>
                    <a:pt x="73895" y="168502"/>
                    <a:pt x="55485" y="168502"/>
                  </a:cubicBezTo>
                  <a:cubicBezTo>
                    <a:pt x="29405" y="168502"/>
                    <a:pt x="3835" y="146512"/>
                    <a:pt x="3835" y="107647"/>
                  </a:cubicBezTo>
                  <a:close/>
                  <a:moveTo>
                    <a:pt x="94351" y="107647"/>
                  </a:moveTo>
                  <a:lnTo>
                    <a:pt x="94351" y="107647"/>
                  </a:lnTo>
                  <a:cubicBezTo>
                    <a:pt x="94351" y="84634"/>
                    <a:pt x="79009" y="69293"/>
                    <a:pt x="62133" y="69293"/>
                  </a:cubicBezTo>
                  <a:cubicBezTo>
                    <a:pt x="44746" y="69293"/>
                    <a:pt x="29916" y="83612"/>
                    <a:pt x="29916" y="107136"/>
                  </a:cubicBezTo>
                  <a:lnTo>
                    <a:pt x="29916" y="107647"/>
                  </a:lnTo>
                  <a:cubicBezTo>
                    <a:pt x="29916" y="130148"/>
                    <a:pt x="44746" y="145490"/>
                    <a:pt x="62133" y="145490"/>
                  </a:cubicBezTo>
                  <a:cubicBezTo>
                    <a:pt x="79009" y="144978"/>
                    <a:pt x="94351" y="130148"/>
                    <a:pt x="94351" y="107647"/>
                  </a:cubicBezTo>
                  <a:close/>
                </a:path>
              </a:pathLst>
            </a:custGeom>
            <a:solidFill>
              <a:srgbClr val="FFFFFF"/>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57AD57F-A2BE-48AB-AEAF-B21DCB17347F}"/>
                </a:ext>
              </a:extLst>
            </p:cNvPr>
            <p:cNvSpPr/>
            <p:nvPr/>
          </p:nvSpPr>
          <p:spPr>
            <a:xfrm>
              <a:off x="-2902291" y="6982038"/>
              <a:ext cx="122733" cy="163644"/>
            </a:xfrm>
            <a:custGeom>
              <a:avLst/>
              <a:gdLst>
                <a:gd name="connsiteX0" fmla="*/ 8949 w 122732"/>
                <a:gd name="connsiteY0" fmla="*/ 146001 h 163643"/>
                <a:gd name="connsiteX1" fmla="*/ 18666 w 122732"/>
                <a:gd name="connsiteY1" fmla="*/ 125545 h 163643"/>
                <a:gd name="connsiteX2" fmla="*/ 58554 w 122732"/>
                <a:gd name="connsiteY2" fmla="*/ 137819 h 163643"/>
                <a:gd name="connsiteX3" fmla="*/ 93839 w 122732"/>
                <a:gd name="connsiteY3" fmla="*/ 101510 h 163643"/>
                <a:gd name="connsiteX4" fmla="*/ 93839 w 122732"/>
                <a:gd name="connsiteY4" fmla="*/ 93328 h 163643"/>
                <a:gd name="connsiteX5" fmla="*/ 54463 w 122732"/>
                <a:gd name="connsiteY5" fmla="*/ 114806 h 163643"/>
                <a:gd name="connsiteX6" fmla="*/ 3835 w 122732"/>
                <a:gd name="connsiteY6" fmla="*/ 59577 h 163643"/>
                <a:gd name="connsiteX7" fmla="*/ 3835 w 122732"/>
                <a:gd name="connsiteY7" fmla="*/ 59065 h 163643"/>
                <a:gd name="connsiteX8" fmla="*/ 54463 w 122732"/>
                <a:gd name="connsiteY8" fmla="*/ 3835 h 163643"/>
                <a:gd name="connsiteX9" fmla="*/ 93839 w 122732"/>
                <a:gd name="connsiteY9" fmla="*/ 23780 h 163643"/>
                <a:gd name="connsiteX10" fmla="*/ 93839 w 122732"/>
                <a:gd name="connsiteY10" fmla="*/ 6392 h 163643"/>
                <a:gd name="connsiteX11" fmla="*/ 119409 w 122732"/>
                <a:gd name="connsiteY11" fmla="*/ 6392 h 163643"/>
                <a:gd name="connsiteX12" fmla="*/ 119409 w 122732"/>
                <a:gd name="connsiteY12" fmla="*/ 99976 h 163643"/>
                <a:gd name="connsiteX13" fmla="*/ 105090 w 122732"/>
                <a:gd name="connsiteY13" fmla="*/ 144467 h 163643"/>
                <a:gd name="connsiteX14" fmla="*/ 59065 w 122732"/>
                <a:gd name="connsiteY14" fmla="*/ 160320 h 163643"/>
                <a:gd name="connsiteX15" fmla="*/ 8949 w 122732"/>
                <a:gd name="connsiteY15" fmla="*/ 146001 h 163643"/>
                <a:gd name="connsiteX16" fmla="*/ 93839 w 122732"/>
                <a:gd name="connsiteY16" fmla="*/ 59577 h 163643"/>
                <a:gd name="connsiteX17" fmla="*/ 93839 w 122732"/>
                <a:gd name="connsiteY17" fmla="*/ 59577 h 163643"/>
                <a:gd name="connsiteX18" fmla="*/ 61111 w 122732"/>
                <a:gd name="connsiteY18" fmla="*/ 26848 h 163643"/>
                <a:gd name="connsiteX19" fmla="*/ 29405 w 122732"/>
                <a:gd name="connsiteY19" fmla="*/ 59065 h 163643"/>
                <a:gd name="connsiteX20" fmla="*/ 29405 w 122732"/>
                <a:gd name="connsiteY20" fmla="*/ 59577 h 163643"/>
                <a:gd name="connsiteX21" fmla="*/ 61111 w 122732"/>
                <a:gd name="connsiteY21" fmla="*/ 91794 h 163643"/>
                <a:gd name="connsiteX22" fmla="*/ 93839 w 122732"/>
                <a:gd name="connsiteY22" fmla="*/ 59577 h 16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732" h="163643">
                  <a:moveTo>
                    <a:pt x="8949" y="146001"/>
                  </a:moveTo>
                  <a:lnTo>
                    <a:pt x="18666" y="125545"/>
                  </a:lnTo>
                  <a:cubicBezTo>
                    <a:pt x="30939" y="133216"/>
                    <a:pt x="43212" y="137819"/>
                    <a:pt x="58554" y="137819"/>
                  </a:cubicBezTo>
                  <a:cubicBezTo>
                    <a:pt x="81566" y="137819"/>
                    <a:pt x="93839" y="125545"/>
                    <a:pt x="93839" y="101510"/>
                  </a:cubicBezTo>
                  <a:lnTo>
                    <a:pt x="93839" y="93328"/>
                  </a:lnTo>
                  <a:cubicBezTo>
                    <a:pt x="84634" y="106113"/>
                    <a:pt x="72873" y="114806"/>
                    <a:pt x="54463" y="114806"/>
                  </a:cubicBezTo>
                  <a:cubicBezTo>
                    <a:pt x="28382" y="114806"/>
                    <a:pt x="3835" y="94351"/>
                    <a:pt x="3835" y="59577"/>
                  </a:cubicBezTo>
                  <a:lnTo>
                    <a:pt x="3835" y="59065"/>
                  </a:lnTo>
                  <a:cubicBezTo>
                    <a:pt x="3835" y="24291"/>
                    <a:pt x="28382" y="3835"/>
                    <a:pt x="54463" y="3835"/>
                  </a:cubicBezTo>
                  <a:cubicBezTo>
                    <a:pt x="73384" y="3835"/>
                    <a:pt x="85146" y="13040"/>
                    <a:pt x="93839" y="23780"/>
                  </a:cubicBezTo>
                  <a:lnTo>
                    <a:pt x="93839" y="6392"/>
                  </a:lnTo>
                  <a:lnTo>
                    <a:pt x="119409" y="6392"/>
                  </a:lnTo>
                  <a:lnTo>
                    <a:pt x="119409" y="99976"/>
                  </a:lnTo>
                  <a:cubicBezTo>
                    <a:pt x="119409" y="119920"/>
                    <a:pt x="114295" y="134750"/>
                    <a:pt x="105090" y="144467"/>
                  </a:cubicBezTo>
                  <a:cubicBezTo>
                    <a:pt x="94862" y="155206"/>
                    <a:pt x="79521" y="160320"/>
                    <a:pt x="59065" y="160320"/>
                  </a:cubicBezTo>
                  <a:cubicBezTo>
                    <a:pt x="40144" y="160320"/>
                    <a:pt x="23268" y="155206"/>
                    <a:pt x="8949" y="146001"/>
                  </a:cubicBezTo>
                  <a:close/>
                  <a:moveTo>
                    <a:pt x="93839" y="59577"/>
                  </a:moveTo>
                  <a:lnTo>
                    <a:pt x="93839" y="59577"/>
                  </a:lnTo>
                  <a:cubicBezTo>
                    <a:pt x="93839" y="40144"/>
                    <a:pt x="79009" y="26848"/>
                    <a:pt x="61111" y="26848"/>
                  </a:cubicBezTo>
                  <a:cubicBezTo>
                    <a:pt x="43212" y="26848"/>
                    <a:pt x="29405" y="39632"/>
                    <a:pt x="29405" y="59065"/>
                  </a:cubicBezTo>
                  <a:lnTo>
                    <a:pt x="29405" y="59577"/>
                  </a:lnTo>
                  <a:cubicBezTo>
                    <a:pt x="29405" y="78498"/>
                    <a:pt x="43724" y="91794"/>
                    <a:pt x="61111" y="91794"/>
                  </a:cubicBezTo>
                  <a:cubicBezTo>
                    <a:pt x="78498" y="91794"/>
                    <a:pt x="93839" y="78498"/>
                    <a:pt x="93839" y="59577"/>
                  </a:cubicBezTo>
                  <a:close/>
                </a:path>
              </a:pathLst>
            </a:custGeom>
            <a:solidFill>
              <a:srgbClr val="FFFFFF"/>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0638F09E-EA08-405A-9DEA-F4EFF83B0D7E}"/>
                </a:ext>
              </a:extLst>
            </p:cNvPr>
            <p:cNvSpPr/>
            <p:nvPr/>
          </p:nvSpPr>
          <p:spPr>
            <a:xfrm>
              <a:off x="-2765240" y="6982038"/>
              <a:ext cx="112505" cy="127847"/>
            </a:xfrm>
            <a:custGeom>
              <a:avLst/>
              <a:gdLst>
                <a:gd name="connsiteX0" fmla="*/ 3835 w 112505"/>
                <a:gd name="connsiteY0" fmla="*/ 65713 h 127846"/>
                <a:gd name="connsiteX1" fmla="*/ 3835 w 112505"/>
                <a:gd name="connsiteY1" fmla="*/ 65713 h 127846"/>
                <a:gd name="connsiteX2" fmla="*/ 58554 w 112505"/>
                <a:gd name="connsiteY2" fmla="*/ 3835 h 127846"/>
                <a:gd name="connsiteX3" fmla="*/ 112249 w 112505"/>
                <a:gd name="connsiteY3" fmla="*/ 67247 h 127846"/>
                <a:gd name="connsiteX4" fmla="*/ 111738 w 112505"/>
                <a:gd name="connsiteY4" fmla="*/ 74918 h 127846"/>
                <a:gd name="connsiteX5" fmla="*/ 29405 w 112505"/>
                <a:gd name="connsiteY5" fmla="*/ 74918 h 127846"/>
                <a:gd name="connsiteX6" fmla="*/ 61622 w 112505"/>
                <a:gd name="connsiteY6" fmla="*/ 104579 h 127846"/>
                <a:gd name="connsiteX7" fmla="*/ 91794 w 112505"/>
                <a:gd name="connsiteY7" fmla="*/ 90771 h 127846"/>
                <a:gd name="connsiteX8" fmla="*/ 106624 w 112505"/>
                <a:gd name="connsiteY8" fmla="*/ 104579 h 127846"/>
                <a:gd name="connsiteX9" fmla="*/ 61111 w 112505"/>
                <a:gd name="connsiteY9" fmla="*/ 126568 h 127846"/>
                <a:gd name="connsiteX10" fmla="*/ 3835 w 112505"/>
                <a:gd name="connsiteY10" fmla="*/ 65713 h 127846"/>
                <a:gd name="connsiteX11" fmla="*/ 86169 w 112505"/>
                <a:gd name="connsiteY11" fmla="*/ 57020 h 127846"/>
                <a:gd name="connsiteX12" fmla="*/ 58043 w 112505"/>
                <a:gd name="connsiteY12" fmla="*/ 25825 h 127846"/>
                <a:gd name="connsiteX13" fmla="*/ 28893 w 112505"/>
                <a:gd name="connsiteY13" fmla="*/ 57020 h 127846"/>
                <a:gd name="connsiteX14" fmla="*/ 86169 w 112505"/>
                <a:gd name="connsiteY14" fmla="*/ 57020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05" h="127846">
                  <a:moveTo>
                    <a:pt x="3835" y="65713"/>
                  </a:moveTo>
                  <a:lnTo>
                    <a:pt x="3835" y="65713"/>
                  </a:lnTo>
                  <a:cubicBezTo>
                    <a:pt x="3835" y="31450"/>
                    <a:pt x="26337" y="3835"/>
                    <a:pt x="58554" y="3835"/>
                  </a:cubicBezTo>
                  <a:cubicBezTo>
                    <a:pt x="94351" y="3835"/>
                    <a:pt x="112249" y="33496"/>
                    <a:pt x="112249" y="67247"/>
                  </a:cubicBezTo>
                  <a:cubicBezTo>
                    <a:pt x="112249" y="69804"/>
                    <a:pt x="112249" y="72361"/>
                    <a:pt x="111738" y="74918"/>
                  </a:cubicBezTo>
                  <a:lnTo>
                    <a:pt x="29405" y="74918"/>
                  </a:lnTo>
                  <a:cubicBezTo>
                    <a:pt x="31962" y="93839"/>
                    <a:pt x="45258" y="104579"/>
                    <a:pt x="61622" y="104579"/>
                  </a:cubicBezTo>
                  <a:cubicBezTo>
                    <a:pt x="73895" y="104579"/>
                    <a:pt x="83100" y="99465"/>
                    <a:pt x="91794" y="90771"/>
                  </a:cubicBezTo>
                  <a:lnTo>
                    <a:pt x="106624" y="104579"/>
                  </a:lnTo>
                  <a:cubicBezTo>
                    <a:pt x="95885" y="117875"/>
                    <a:pt x="81566" y="126568"/>
                    <a:pt x="61111" y="126568"/>
                  </a:cubicBezTo>
                  <a:cubicBezTo>
                    <a:pt x="28382" y="126568"/>
                    <a:pt x="3835" y="102022"/>
                    <a:pt x="3835" y="65713"/>
                  </a:cubicBezTo>
                  <a:close/>
                  <a:moveTo>
                    <a:pt x="86169" y="57020"/>
                  </a:moveTo>
                  <a:cubicBezTo>
                    <a:pt x="84634" y="39632"/>
                    <a:pt x="74918" y="25825"/>
                    <a:pt x="58043" y="25825"/>
                  </a:cubicBezTo>
                  <a:cubicBezTo>
                    <a:pt x="42189" y="25825"/>
                    <a:pt x="31450" y="38610"/>
                    <a:pt x="28893" y="57020"/>
                  </a:cubicBezTo>
                  <a:lnTo>
                    <a:pt x="86169" y="57020"/>
                  </a:lnTo>
                  <a:close/>
                </a:path>
              </a:pathLst>
            </a:custGeom>
            <a:solidFill>
              <a:srgbClr val="FFFFFF"/>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BE6C53C-58DC-4667-8621-776DFC767C22}"/>
                </a:ext>
              </a:extLst>
            </p:cNvPr>
            <p:cNvSpPr/>
            <p:nvPr/>
          </p:nvSpPr>
          <p:spPr>
            <a:xfrm>
              <a:off x="-5557340" y="3076813"/>
              <a:ext cx="1723373" cy="884699"/>
            </a:xfrm>
            <a:custGeom>
              <a:avLst/>
              <a:gdLst>
                <a:gd name="connsiteX0" fmla="*/ 1664748 w 1723373"/>
                <a:gd name="connsiteY0" fmla="*/ 611127 h 884698"/>
                <a:gd name="connsiteX1" fmla="*/ 611291 w 1723373"/>
                <a:gd name="connsiteY1" fmla="*/ 63432 h 884698"/>
                <a:gd name="connsiteX2" fmla="*/ 24219 w 1723373"/>
                <a:gd name="connsiteY2" fmla="*/ 863241 h 884698"/>
                <a:gd name="connsiteX3" fmla="*/ 1703613 w 1723373"/>
                <a:gd name="connsiteY3" fmla="*/ 863241 h 884698"/>
                <a:gd name="connsiteX4" fmla="*/ 1664748 w 1723373"/>
                <a:gd name="connsiteY4" fmla="*/ 611127 h 88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373" h="884698">
                  <a:moveTo>
                    <a:pt x="1664748" y="611127"/>
                  </a:moveTo>
                  <a:cubicBezTo>
                    <a:pt x="1525139" y="168778"/>
                    <a:pt x="1053641" y="-76177"/>
                    <a:pt x="611291" y="63432"/>
                  </a:cubicBezTo>
                  <a:cubicBezTo>
                    <a:pt x="253321" y="176449"/>
                    <a:pt x="24731" y="506804"/>
                    <a:pt x="24219" y="863241"/>
                  </a:cubicBezTo>
                  <a:lnTo>
                    <a:pt x="1703613" y="863241"/>
                  </a:lnTo>
                  <a:cubicBezTo>
                    <a:pt x="1703613" y="779885"/>
                    <a:pt x="1690829" y="694995"/>
                    <a:pt x="1664748" y="611127"/>
                  </a:cubicBezTo>
                  <a:close/>
                </a:path>
              </a:pathLst>
            </a:custGeom>
            <a:solidFill>
              <a:srgbClr val="FFFFFF"/>
            </a:solidFill>
            <a:ln w="60148" cap="flat">
              <a:solidFill>
                <a:srgbClr val="C3025F"/>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34E6D367-9522-4613-B5E1-A793EFE09267}"/>
                </a:ext>
              </a:extLst>
            </p:cNvPr>
            <p:cNvSpPr/>
            <p:nvPr/>
          </p:nvSpPr>
          <p:spPr>
            <a:xfrm>
              <a:off x="-5557340" y="3915323"/>
              <a:ext cx="1723373" cy="884699"/>
            </a:xfrm>
            <a:custGeom>
              <a:avLst/>
              <a:gdLst>
                <a:gd name="connsiteX0" fmla="*/ 24219 w 1723373"/>
                <a:gd name="connsiteY0" fmla="*/ 24731 h 884698"/>
                <a:gd name="connsiteX1" fmla="*/ 63596 w 1723373"/>
                <a:gd name="connsiteY1" fmla="*/ 278379 h 884698"/>
                <a:gd name="connsiteX2" fmla="*/ 1117053 w 1723373"/>
                <a:gd name="connsiteY2" fmla="*/ 826074 h 884698"/>
                <a:gd name="connsiteX3" fmla="*/ 1704125 w 1723373"/>
                <a:gd name="connsiteY3" fmla="*/ 24219 h 884698"/>
                <a:gd name="connsiteX4" fmla="*/ 24219 w 1723373"/>
                <a:gd name="connsiteY4" fmla="*/ 24219 h 88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373" h="884698">
                  <a:moveTo>
                    <a:pt x="24219" y="24731"/>
                  </a:moveTo>
                  <a:cubicBezTo>
                    <a:pt x="24219" y="108598"/>
                    <a:pt x="36493" y="194000"/>
                    <a:pt x="63596" y="278379"/>
                  </a:cubicBezTo>
                  <a:cubicBezTo>
                    <a:pt x="203205" y="720728"/>
                    <a:pt x="674703" y="965682"/>
                    <a:pt x="1117053" y="826074"/>
                  </a:cubicBezTo>
                  <a:cubicBezTo>
                    <a:pt x="1475535" y="713057"/>
                    <a:pt x="1704636" y="381167"/>
                    <a:pt x="1704125" y="24219"/>
                  </a:cubicBezTo>
                  <a:lnTo>
                    <a:pt x="24219" y="24219"/>
                  </a:lnTo>
                  <a:close/>
                </a:path>
              </a:pathLst>
            </a:custGeom>
            <a:solidFill>
              <a:srgbClr val="C3025F"/>
            </a:solidFill>
            <a:ln w="60148" cap="flat">
              <a:solidFill>
                <a:srgbClr val="C3025F"/>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2B3F35A-D493-4930-94C9-20894517678B}"/>
                </a:ext>
              </a:extLst>
            </p:cNvPr>
            <p:cNvSpPr/>
            <p:nvPr/>
          </p:nvSpPr>
          <p:spPr>
            <a:xfrm>
              <a:off x="-5089898" y="3769101"/>
              <a:ext cx="158530" cy="35797"/>
            </a:xfrm>
            <a:custGeom>
              <a:avLst/>
              <a:gdLst>
                <a:gd name="connsiteX0" fmla="*/ 18048 w 158529"/>
                <a:gd name="connsiteY0" fmla="*/ 18048 h 35797"/>
                <a:gd name="connsiteX1" fmla="*/ 140781 w 158529"/>
                <a:gd name="connsiteY1" fmla="*/ 18048 h 35797"/>
              </a:gdLst>
              <a:ahLst/>
              <a:cxnLst>
                <a:cxn ang="0">
                  <a:pos x="connsiteX0" y="connsiteY0"/>
                </a:cxn>
                <a:cxn ang="0">
                  <a:pos x="connsiteX1" y="connsiteY1"/>
                </a:cxn>
              </a:cxnLst>
              <a:rect l="l" t="t" r="r" b="b"/>
              <a:pathLst>
                <a:path w="158529" h="35797">
                  <a:moveTo>
                    <a:pt x="18048" y="18048"/>
                  </a:moveTo>
                  <a:lnTo>
                    <a:pt x="140781"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93" name="Freeform: Shape 92">
              <a:extLst>
                <a:ext uri="{FF2B5EF4-FFF2-40B4-BE49-F238E27FC236}">
                  <a16:creationId xmlns:a16="http://schemas.microsoft.com/office/drawing/2014/main" id="{8D572182-C7B8-493C-B6C0-7B8E1E7CD39C}"/>
                </a:ext>
              </a:extLst>
            </p:cNvPr>
            <p:cNvSpPr/>
            <p:nvPr/>
          </p:nvSpPr>
          <p:spPr>
            <a:xfrm>
              <a:off x="-4468563" y="3769101"/>
              <a:ext cx="158530" cy="35797"/>
            </a:xfrm>
            <a:custGeom>
              <a:avLst/>
              <a:gdLst>
                <a:gd name="connsiteX0" fmla="*/ 18048 w 158529"/>
                <a:gd name="connsiteY0" fmla="*/ 18048 h 35797"/>
                <a:gd name="connsiteX1" fmla="*/ 140781 w 158529"/>
                <a:gd name="connsiteY1" fmla="*/ 18048 h 35797"/>
              </a:gdLst>
              <a:ahLst/>
              <a:cxnLst>
                <a:cxn ang="0">
                  <a:pos x="connsiteX0" y="connsiteY0"/>
                </a:cxn>
                <a:cxn ang="0">
                  <a:pos x="connsiteX1" y="connsiteY1"/>
                </a:cxn>
              </a:cxnLst>
              <a:rect l="l" t="t" r="r" b="b"/>
              <a:pathLst>
                <a:path w="158529" h="35797">
                  <a:moveTo>
                    <a:pt x="18048" y="18048"/>
                  </a:moveTo>
                  <a:lnTo>
                    <a:pt x="140781"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94" name="Freeform: Shape 93">
              <a:extLst>
                <a:ext uri="{FF2B5EF4-FFF2-40B4-BE49-F238E27FC236}">
                  <a16:creationId xmlns:a16="http://schemas.microsoft.com/office/drawing/2014/main" id="{DD1C9834-29D3-4127-B02B-C5E6892F210F}"/>
                </a:ext>
              </a:extLst>
            </p:cNvPr>
            <p:cNvSpPr/>
            <p:nvPr/>
          </p:nvSpPr>
          <p:spPr>
            <a:xfrm>
              <a:off x="-4882786" y="3769101"/>
              <a:ext cx="368198" cy="35797"/>
            </a:xfrm>
            <a:custGeom>
              <a:avLst/>
              <a:gdLst>
                <a:gd name="connsiteX0" fmla="*/ 18048 w 368198"/>
                <a:gd name="connsiteY0" fmla="*/ 18048 h 35797"/>
                <a:gd name="connsiteX1" fmla="*/ 353007 w 368198"/>
                <a:gd name="connsiteY1" fmla="*/ 18048 h 35797"/>
              </a:gdLst>
              <a:ahLst/>
              <a:cxnLst>
                <a:cxn ang="0">
                  <a:pos x="connsiteX0" y="connsiteY0"/>
                </a:cxn>
                <a:cxn ang="0">
                  <a:pos x="connsiteX1" y="connsiteY1"/>
                </a:cxn>
              </a:cxnLst>
              <a:rect l="l" t="t" r="r" b="b"/>
              <a:pathLst>
                <a:path w="368198" h="35797">
                  <a:moveTo>
                    <a:pt x="18048" y="18048"/>
                  </a:moveTo>
                  <a:lnTo>
                    <a:pt x="35300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5C938496-CD02-4041-839E-BE5421A804A6}"/>
                </a:ext>
              </a:extLst>
            </p:cNvPr>
            <p:cNvSpPr/>
            <p:nvPr/>
          </p:nvSpPr>
          <p:spPr>
            <a:xfrm>
              <a:off x="-4967676" y="3728190"/>
              <a:ext cx="117619" cy="117619"/>
            </a:xfrm>
            <a:custGeom>
              <a:avLst/>
              <a:gdLst>
                <a:gd name="connsiteX0" fmla="*/ 99870 w 117618"/>
                <a:gd name="connsiteY0" fmla="*/ 58959 h 117618"/>
                <a:gd name="connsiteX1" fmla="*/ 58959 w 117618"/>
                <a:gd name="connsiteY1" fmla="*/ 99870 h 117618"/>
                <a:gd name="connsiteX2" fmla="*/ 18048 w 117618"/>
                <a:gd name="connsiteY2" fmla="*/ 58959 h 117618"/>
                <a:gd name="connsiteX3" fmla="*/ 58959 w 117618"/>
                <a:gd name="connsiteY3" fmla="*/ 18048 h 117618"/>
                <a:gd name="connsiteX4" fmla="*/ 99870 w 117618"/>
                <a:gd name="connsiteY4" fmla="*/ 58959 h 117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18" h="117618">
                  <a:moveTo>
                    <a:pt x="99870" y="58959"/>
                  </a:moveTo>
                  <a:cubicBezTo>
                    <a:pt x="99870" y="81554"/>
                    <a:pt x="81554" y="99870"/>
                    <a:pt x="58959" y="99870"/>
                  </a:cubicBezTo>
                  <a:cubicBezTo>
                    <a:pt x="36365" y="99870"/>
                    <a:pt x="18048" y="81554"/>
                    <a:pt x="18048" y="58959"/>
                  </a:cubicBezTo>
                  <a:cubicBezTo>
                    <a:pt x="18048" y="36365"/>
                    <a:pt x="36365" y="18048"/>
                    <a:pt x="58959" y="18048"/>
                  </a:cubicBezTo>
                  <a:cubicBezTo>
                    <a:pt x="81554" y="18048"/>
                    <a:pt x="99870" y="36365"/>
                    <a:pt x="99870" y="58959"/>
                  </a:cubicBezTo>
                  <a:close/>
                </a:path>
              </a:pathLst>
            </a:custGeom>
            <a:solidFill>
              <a:srgbClr val="FFFFFF"/>
            </a:solidFill>
            <a:ln w="44822" cap="flat">
              <a:solidFill>
                <a:srgbClr val="440099"/>
              </a:solidFill>
              <a:prstDash val="solid"/>
              <a:round/>
            </a:ln>
          </p:spPr>
          <p:txBody>
            <a:bodyPr rtlCol="0" anchor="ctr"/>
            <a:lstStyle/>
            <a:p>
              <a:endParaRPr lang="en-US"/>
            </a:p>
          </p:txBody>
        </p:sp>
        <p:sp>
          <p:nvSpPr>
            <p:cNvPr id="96" name="Freeform: Shape 95">
              <a:extLst>
                <a:ext uri="{FF2B5EF4-FFF2-40B4-BE49-F238E27FC236}">
                  <a16:creationId xmlns:a16="http://schemas.microsoft.com/office/drawing/2014/main" id="{BA4FF81B-3EF0-45E7-8A3A-515CFB8AF87F}"/>
                </a:ext>
              </a:extLst>
            </p:cNvPr>
            <p:cNvSpPr/>
            <p:nvPr/>
          </p:nvSpPr>
          <p:spPr>
            <a:xfrm>
              <a:off x="-4542203" y="3728190"/>
              <a:ext cx="117619" cy="117619"/>
            </a:xfrm>
            <a:custGeom>
              <a:avLst/>
              <a:gdLst>
                <a:gd name="connsiteX0" fmla="*/ 99870 w 117618"/>
                <a:gd name="connsiteY0" fmla="*/ 58959 h 117618"/>
                <a:gd name="connsiteX1" fmla="*/ 58959 w 117618"/>
                <a:gd name="connsiteY1" fmla="*/ 99870 h 117618"/>
                <a:gd name="connsiteX2" fmla="*/ 18048 w 117618"/>
                <a:gd name="connsiteY2" fmla="*/ 58959 h 117618"/>
                <a:gd name="connsiteX3" fmla="*/ 58959 w 117618"/>
                <a:gd name="connsiteY3" fmla="*/ 18048 h 117618"/>
                <a:gd name="connsiteX4" fmla="*/ 99870 w 117618"/>
                <a:gd name="connsiteY4" fmla="*/ 58959 h 117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18" h="117618">
                  <a:moveTo>
                    <a:pt x="99870" y="58959"/>
                  </a:moveTo>
                  <a:cubicBezTo>
                    <a:pt x="99870" y="81554"/>
                    <a:pt x="81554" y="99870"/>
                    <a:pt x="58959" y="99870"/>
                  </a:cubicBezTo>
                  <a:cubicBezTo>
                    <a:pt x="36365" y="99870"/>
                    <a:pt x="18048" y="81554"/>
                    <a:pt x="18048" y="58959"/>
                  </a:cubicBezTo>
                  <a:cubicBezTo>
                    <a:pt x="18048" y="36365"/>
                    <a:pt x="36365" y="18048"/>
                    <a:pt x="58959" y="18048"/>
                  </a:cubicBezTo>
                  <a:cubicBezTo>
                    <a:pt x="81554" y="18048"/>
                    <a:pt x="99870" y="36365"/>
                    <a:pt x="99870" y="58959"/>
                  </a:cubicBezTo>
                  <a:close/>
                </a:path>
              </a:pathLst>
            </a:custGeom>
            <a:solidFill>
              <a:srgbClr val="FFFFFF"/>
            </a:solidFill>
            <a:ln w="44822" cap="flat">
              <a:solidFill>
                <a:srgbClr val="440099"/>
              </a:solidFill>
              <a:prstDash val="solid"/>
              <a:round/>
            </a:ln>
          </p:spPr>
          <p:txBody>
            <a:bodyPr rtlCol="0" anchor="ctr"/>
            <a:lstStyle/>
            <a:p>
              <a:endParaRPr lang="en-US"/>
            </a:p>
          </p:txBody>
        </p:sp>
        <p:sp>
          <p:nvSpPr>
            <p:cNvPr id="97" name="Freeform: Shape 96">
              <a:extLst>
                <a:ext uri="{FF2B5EF4-FFF2-40B4-BE49-F238E27FC236}">
                  <a16:creationId xmlns:a16="http://schemas.microsoft.com/office/drawing/2014/main" id="{91F1AEBC-8611-4CF8-AD02-460CAEFF594A}"/>
                </a:ext>
              </a:extLst>
            </p:cNvPr>
            <p:cNvSpPr/>
            <p:nvPr/>
          </p:nvSpPr>
          <p:spPr>
            <a:xfrm>
              <a:off x="-5089898" y="3319081"/>
              <a:ext cx="357971" cy="296604"/>
            </a:xfrm>
            <a:custGeom>
              <a:avLst/>
              <a:gdLst>
                <a:gd name="connsiteX0" fmla="*/ 314653 w 357970"/>
                <a:gd name="connsiteY0" fmla="*/ 18048 h 296604"/>
                <a:gd name="connsiteX1" fmla="*/ 50266 w 357970"/>
                <a:gd name="connsiteY1" fmla="*/ 18048 h 296604"/>
                <a:gd name="connsiteX2" fmla="*/ 18048 w 357970"/>
                <a:gd name="connsiteY2" fmla="*/ 50266 h 296604"/>
                <a:gd name="connsiteX3" fmla="*/ 18048 w 357970"/>
                <a:gd name="connsiteY3" fmla="*/ 251241 h 296604"/>
                <a:gd name="connsiteX4" fmla="*/ 50266 w 357970"/>
                <a:gd name="connsiteY4" fmla="*/ 279878 h 296604"/>
                <a:gd name="connsiteX5" fmla="*/ 314653 w 357970"/>
                <a:gd name="connsiteY5" fmla="*/ 279878 h 296604"/>
                <a:gd name="connsiteX6" fmla="*/ 344824 w 357970"/>
                <a:gd name="connsiteY6" fmla="*/ 251241 h 296604"/>
                <a:gd name="connsiteX7" fmla="*/ 344824 w 357970"/>
                <a:gd name="connsiteY7" fmla="*/ 50266 h 296604"/>
                <a:gd name="connsiteX8" fmla="*/ 314653 w 357970"/>
                <a:gd name="connsiteY8" fmla="*/ 18048 h 296604"/>
                <a:gd name="connsiteX9" fmla="*/ 314653 w 357970"/>
                <a:gd name="connsiteY9" fmla="*/ 18048 h 29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70" h="296604">
                  <a:moveTo>
                    <a:pt x="314653" y="18048"/>
                  </a:moveTo>
                  <a:lnTo>
                    <a:pt x="50266" y="18048"/>
                  </a:lnTo>
                  <a:cubicBezTo>
                    <a:pt x="33390" y="18048"/>
                    <a:pt x="18048" y="33901"/>
                    <a:pt x="18048" y="50266"/>
                  </a:cubicBezTo>
                  <a:lnTo>
                    <a:pt x="18048" y="251241"/>
                  </a:lnTo>
                  <a:cubicBezTo>
                    <a:pt x="18048" y="268116"/>
                    <a:pt x="33901" y="279878"/>
                    <a:pt x="50266" y="279878"/>
                  </a:cubicBezTo>
                  <a:lnTo>
                    <a:pt x="314653" y="279878"/>
                  </a:lnTo>
                  <a:cubicBezTo>
                    <a:pt x="331528" y="279878"/>
                    <a:pt x="344824" y="267605"/>
                    <a:pt x="344824" y="251241"/>
                  </a:cubicBezTo>
                  <a:lnTo>
                    <a:pt x="344824" y="50266"/>
                  </a:lnTo>
                  <a:cubicBezTo>
                    <a:pt x="344824" y="33901"/>
                    <a:pt x="331528" y="18048"/>
                    <a:pt x="314653" y="18048"/>
                  </a:cubicBezTo>
                  <a:lnTo>
                    <a:pt x="314653" y="18048"/>
                  </a:lnTo>
                  <a:close/>
                </a:path>
              </a:pathLst>
            </a:custGeom>
            <a:solidFill>
              <a:srgbClr val="FFFFFF"/>
            </a:solidFill>
            <a:ln w="44822" cap="flat">
              <a:solidFill>
                <a:srgbClr val="440099"/>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5A4E1655-5C26-4CE5-A954-02CF1C21FDFE}"/>
                </a:ext>
              </a:extLst>
            </p:cNvPr>
            <p:cNvSpPr/>
            <p:nvPr/>
          </p:nvSpPr>
          <p:spPr>
            <a:xfrm>
              <a:off x="-5090409" y="3515453"/>
              <a:ext cx="363085" cy="35797"/>
            </a:xfrm>
            <a:custGeom>
              <a:avLst/>
              <a:gdLst>
                <a:gd name="connsiteX0" fmla="*/ 345336 w 363084"/>
                <a:gd name="connsiteY0" fmla="*/ 18048 h 35797"/>
                <a:gd name="connsiteX1" fmla="*/ 18048 w 363084"/>
                <a:gd name="connsiteY1" fmla="*/ 18048 h 35797"/>
              </a:gdLst>
              <a:ahLst/>
              <a:cxnLst>
                <a:cxn ang="0">
                  <a:pos x="connsiteX0" y="connsiteY0"/>
                </a:cxn>
                <a:cxn ang="0">
                  <a:pos x="connsiteX1" y="connsiteY1"/>
                </a:cxn>
              </a:cxnLst>
              <a:rect l="l" t="t" r="r" b="b"/>
              <a:pathLst>
                <a:path w="363084" h="35797">
                  <a:moveTo>
                    <a:pt x="345336" y="18048"/>
                  </a:moveTo>
                  <a:lnTo>
                    <a:pt x="18048"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99" name="Freeform: Shape 98">
              <a:extLst>
                <a:ext uri="{FF2B5EF4-FFF2-40B4-BE49-F238E27FC236}">
                  <a16:creationId xmlns:a16="http://schemas.microsoft.com/office/drawing/2014/main" id="{9E0A6E62-01C8-4209-AB87-547879514D34}"/>
                </a:ext>
              </a:extLst>
            </p:cNvPr>
            <p:cNvSpPr/>
            <p:nvPr/>
          </p:nvSpPr>
          <p:spPr>
            <a:xfrm>
              <a:off x="-4926765" y="3589093"/>
              <a:ext cx="35797" cy="178985"/>
            </a:xfrm>
            <a:custGeom>
              <a:avLst/>
              <a:gdLst>
                <a:gd name="connsiteX0" fmla="*/ 18048 w 35797"/>
                <a:gd name="connsiteY0" fmla="*/ 165328 h 178985"/>
                <a:gd name="connsiteX1" fmla="*/ 18048 w 35797"/>
                <a:gd name="connsiteY1" fmla="*/ 18048 h 178985"/>
              </a:gdLst>
              <a:ahLst/>
              <a:cxnLst>
                <a:cxn ang="0">
                  <a:pos x="connsiteX0" y="connsiteY0"/>
                </a:cxn>
                <a:cxn ang="0">
                  <a:pos x="connsiteX1" y="connsiteY1"/>
                </a:cxn>
              </a:cxnLst>
              <a:rect l="l" t="t" r="r" b="b"/>
              <a:pathLst>
                <a:path w="35797" h="178985">
                  <a:moveTo>
                    <a:pt x="18048" y="165328"/>
                  </a:moveTo>
                  <a:lnTo>
                    <a:pt x="18048"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CB1E2B8A-E496-4E03-A021-E9DCEE6A1D83}"/>
                </a:ext>
              </a:extLst>
            </p:cNvPr>
            <p:cNvSpPr/>
            <p:nvPr/>
          </p:nvSpPr>
          <p:spPr>
            <a:xfrm>
              <a:off x="-4664424" y="3319081"/>
              <a:ext cx="357971" cy="296604"/>
            </a:xfrm>
            <a:custGeom>
              <a:avLst/>
              <a:gdLst>
                <a:gd name="connsiteX0" fmla="*/ 314653 w 357970"/>
                <a:gd name="connsiteY0" fmla="*/ 18048 h 296604"/>
                <a:gd name="connsiteX1" fmla="*/ 50266 w 357970"/>
                <a:gd name="connsiteY1" fmla="*/ 18048 h 296604"/>
                <a:gd name="connsiteX2" fmla="*/ 18048 w 357970"/>
                <a:gd name="connsiteY2" fmla="*/ 50266 h 296604"/>
                <a:gd name="connsiteX3" fmla="*/ 18048 w 357970"/>
                <a:gd name="connsiteY3" fmla="*/ 251241 h 296604"/>
                <a:gd name="connsiteX4" fmla="*/ 50266 w 357970"/>
                <a:gd name="connsiteY4" fmla="*/ 279878 h 296604"/>
                <a:gd name="connsiteX5" fmla="*/ 314653 w 357970"/>
                <a:gd name="connsiteY5" fmla="*/ 279878 h 296604"/>
                <a:gd name="connsiteX6" fmla="*/ 344824 w 357970"/>
                <a:gd name="connsiteY6" fmla="*/ 251241 h 296604"/>
                <a:gd name="connsiteX7" fmla="*/ 344824 w 357970"/>
                <a:gd name="connsiteY7" fmla="*/ 50266 h 296604"/>
                <a:gd name="connsiteX8" fmla="*/ 314653 w 357970"/>
                <a:gd name="connsiteY8" fmla="*/ 18048 h 296604"/>
                <a:gd name="connsiteX9" fmla="*/ 314653 w 357970"/>
                <a:gd name="connsiteY9" fmla="*/ 18048 h 29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70" h="296604">
                  <a:moveTo>
                    <a:pt x="314653" y="18048"/>
                  </a:moveTo>
                  <a:lnTo>
                    <a:pt x="50266" y="18048"/>
                  </a:lnTo>
                  <a:cubicBezTo>
                    <a:pt x="33390" y="18048"/>
                    <a:pt x="18048" y="33901"/>
                    <a:pt x="18048" y="50266"/>
                  </a:cubicBezTo>
                  <a:lnTo>
                    <a:pt x="18048" y="251241"/>
                  </a:lnTo>
                  <a:cubicBezTo>
                    <a:pt x="18048" y="268116"/>
                    <a:pt x="33901" y="279878"/>
                    <a:pt x="50266" y="279878"/>
                  </a:cubicBezTo>
                  <a:lnTo>
                    <a:pt x="314653" y="279878"/>
                  </a:lnTo>
                  <a:cubicBezTo>
                    <a:pt x="331528" y="279878"/>
                    <a:pt x="344824" y="267605"/>
                    <a:pt x="344824" y="251241"/>
                  </a:cubicBezTo>
                  <a:lnTo>
                    <a:pt x="344824" y="50266"/>
                  </a:lnTo>
                  <a:cubicBezTo>
                    <a:pt x="344824" y="33901"/>
                    <a:pt x="331528" y="18048"/>
                    <a:pt x="314653" y="18048"/>
                  </a:cubicBezTo>
                  <a:lnTo>
                    <a:pt x="314653" y="18048"/>
                  </a:lnTo>
                  <a:close/>
                </a:path>
              </a:pathLst>
            </a:custGeom>
            <a:solidFill>
              <a:srgbClr val="FFFFFF"/>
            </a:solidFill>
            <a:ln w="44822" cap="flat">
              <a:solidFill>
                <a:srgbClr val="440099"/>
              </a:solidFill>
              <a:prstDash val="solid"/>
              <a:round/>
            </a:ln>
          </p:spPr>
          <p:txBody>
            <a:bodyPr rtlCol="0" anchor="ctr"/>
            <a:lstStyle/>
            <a:p>
              <a:endParaRPr lang="en-US"/>
            </a:p>
          </p:txBody>
        </p:sp>
        <p:sp>
          <p:nvSpPr>
            <p:cNvPr id="101" name="Freeform: Shape 100">
              <a:extLst>
                <a:ext uri="{FF2B5EF4-FFF2-40B4-BE49-F238E27FC236}">
                  <a16:creationId xmlns:a16="http://schemas.microsoft.com/office/drawing/2014/main" id="{8D16405C-3200-4313-AA64-8FAC040E055E}"/>
                </a:ext>
              </a:extLst>
            </p:cNvPr>
            <p:cNvSpPr/>
            <p:nvPr/>
          </p:nvSpPr>
          <p:spPr>
            <a:xfrm>
              <a:off x="-4664935" y="3515453"/>
              <a:ext cx="363085" cy="35797"/>
            </a:xfrm>
            <a:custGeom>
              <a:avLst/>
              <a:gdLst>
                <a:gd name="connsiteX0" fmla="*/ 345336 w 363084"/>
                <a:gd name="connsiteY0" fmla="*/ 18048 h 35797"/>
                <a:gd name="connsiteX1" fmla="*/ 18048 w 363084"/>
                <a:gd name="connsiteY1" fmla="*/ 18048 h 35797"/>
              </a:gdLst>
              <a:ahLst/>
              <a:cxnLst>
                <a:cxn ang="0">
                  <a:pos x="connsiteX0" y="connsiteY0"/>
                </a:cxn>
                <a:cxn ang="0">
                  <a:pos x="connsiteX1" y="connsiteY1"/>
                </a:cxn>
              </a:cxnLst>
              <a:rect l="l" t="t" r="r" b="b"/>
              <a:pathLst>
                <a:path w="363084" h="35797">
                  <a:moveTo>
                    <a:pt x="345336" y="18048"/>
                  </a:moveTo>
                  <a:lnTo>
                    <a:pt x="18048"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02" name="Freeform: Shape 101">
              <a:extLst>
                <a:ext uri="{FF2B5EF4-FFF2-40B4-BE49-F238E27FC236}">
                  <a16:creationId xmlns:a16="http://schemas.microsoft.com/office/drawing/2014/main" id="{9997DBFA-9CD4-4DBD-86F7-D7CBC9090ABA}"/>
                </a:ext>
              </a:extLst>
            </p:cNvPr>
            <p:cNvSpPr/>
            <p:nvPr/>
          </p:nvSpPr>
          <p:spPr>
            <a:xfrm>
              <a:off x="-4501292" y="3589093"/>
              <a:ext cx="35797" cy="178985"/>
            </a:xfrm>
            <a:custGeom>
              <a:avLst/>
              <a:gdLst>
                <a:gd name="connsiteX0" fmla="*/ 18048 w 35797"/>
                <a:gd name="connsiteY0" fmla="*/ 165328 h 178985"/>
                <a:gd name="connsiteX1" fmla="*/ 18048 w 35797"/>
                <a:gd name="connsiteY1" fmla="*/ 18048 h 178985"/>
              </a:gdLst>
              <a:ahLst/>
              <a:cxnLst>
                <a:cxn ang="0">
                  <a:pos x="connsiteX0" y="connsiteY0"/>
                </a:cxn>
                <a:cxn ang="0">
                  <a:pos x="connsiteX1" y="connsiteY1"/>
                </a:cxn>
              </a:cxnLst>
              <a:rect l="l" t="t" r="r" b="b"/>
              <a:pathLst>
                <a:path w="35797" h="178985">
                  <a:moveTo>
                    <a:pt x="18048" y="165328"/>
                  </a:moveTo>
                  <a:lnTo>
                    <a:pt x="18048"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03" name="Freeform: Shape 102">
              <a:extLst>
                <a:ext uri="{FF2B5EF4-FFF2-40B4-BE49-F238E27FC236}">
                  <a16:creationId xmlns:a16="http://schemas.microsoft.com/office/drawing/2014/main" id="{C952F85F-619B-4061-8A6E-D18A4BA84013}"/>
                </a:ext>
              </a:extLst>
            </p:cNvPr>
            <p:cNvSpPr/>
            <p:nvPr/>
          </p:nvSpPr>
          <p:spPr>
            <a:xfrm>
              <a:off x="-5302741" y="4083498"/>
              <a:ext cx="168758" cy="163644"/>
            </a:xfrm>
            <a:custGeom>
              <a:avLst/>
              <a:gdLst>
                <a:gd name="connsiteX0" fmla="*/ 72361 w 168757"/>
                <a:gd name="connsiteY0" fmla="*/ 3835 h 163643"/>
                <a:gd name="connsiteX1" fmla="*/ 97931 w 168757"/>
                <a:gd name="connsiteY1" fmla="*/ 3835 h 163643"/>
                <a:gd name="connsiteX2" fmla="*/ 166456 w 168757"/>
                <a:gd name="connsiteY2" fmla="*/ 160831 h 163643"/>
                <a:gd name="connsiteX3" fmla="*/ 137307 w 168757"/>
                <a:gd name="connsiteY3" fmla="*/ 160831 h 163643"/>
                <a:gd name="connsiteX4" fmla="*/ 121454 w 168757"/>
                <a:gd name="connsiteY4" fmla="*/ 122988 h 163643"/>
                <a:gd name="connsiteX5" fmla="*/ 47815 w 168757"/>
                <a:gd name="connsiteY5" fmla="*/ 122988 h 163643"/>
                <a:gd name="connsiteX6" fmla="*/ 31962 w 168757"/>
                <a:gd name="connsiteY6" fmla="*/ 160831 h 163643"/>
                <a:gd name="connsiteX7" fmla="*/ 3835 w 168757"/>
                <a:gd name="connsiteY7" fmla="*/ 160831 h 163643"/>
                <a:gd name="connsiteX8" fmla="*/ 72361 w 168757"/>
                <a:gd name="connsiteY8" fmla="*/ 3835 h 163643"/>
                <a:gd name="connsiteX9" fmla="*/ 111738 w 168757"/>
                <a:gd name="connsiteY9" fmla="*/ 98953 h 163643"/>
                <a:gd name="connsiteX10" fmla="*/ 84635 w 168757"/>
                <a:gd name="connsiteY10" fmla="*/ 36564 h 163643"/>
                <a:gd name="connsiteX11" fmla="*/ 58042 w 168757"/>
                <a:gd name="connsiteY11" fmla="*/ 98953 h 163643"/>
                <a:gd name="connsiteX12" fmla="*/ 111738 w 168757"/>
                <a:gd name="connsiteY12" fmla="*/ 98953 h 16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757" h="163643">
                  <a:moveTo>
                    <a:pt x="72361" y="3835"/>
                  </a:moveTo>
                  <a:lnTo>
                    <a:pt x="97931" y="3835"/>
                  </a:lnTo>
                  <a:lnTo>
                    <a:pt x="166456" y="160831"/>
                  </a:lnTo>
                  <a:lnTo>
                    <a:pt x="137307" y="160831"/>
                  </a:lnTo>
                  <a:lnTo>
                    <a:pt x="121454" y="122988"/>
                  </a:lnTo>
                  <a:lnTo>
                    <a:pt x="47815" y="122988"/>
                  </a:lnTo>
                  <a:lnTo>
                    <a:pt x="31962" y="160831"/>
                  </a:lnTo>
                  <a:lnTo>
                    <a:pt x="3835" y="160831"/>
                  </a:lnTo>
                  <a:lnTo>
                    <a:pt x="72361" y="3835"/>
                  </a:lnTo>
                  <a:close/>
                  <a:moveTo>
                    <a:pt x="111738" y="98953"/>
                  </a:moveTo>
                  <a:lnTo>
                    <a:pt x="84635" y="36564"/>
                  </a:lnTo>
                  <a:lnTo>
                    <a:pt x="58042" y="98953"/>
                  </a:lnTo>
                  <a:lnTo>
                    <a:pt x="111738" y="98953"/>
                  </a:lnTo>
                  <a:close/>
                </a:path>
              </a:pathLst>
            </a:custGeom>
            <a:solidFill>
              <a:srgbClr val="FFFFFF"/>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22BA715F-84A0-4500-99D7-54CE69617516}"/>
                </a:ext>
              </a:extLst>
            </p:cNvPr>
            <p:cNvSpPr/>
            <p:nvPr/>
          </p:nvSpPr>
          <p:spPr>
            <a:xfrm>
              <a:off x="-5124778" y="4123386"/>
              <a:ext cx="112505" cy="127847"/>
            </a:xfrm>
            <a:custGeom>
              <a:avLst/>
              <a:gdLst>
                <a:gd name="connsiteX0" fmla="*/ 3835 w 112505"/>
                <a:gd name="connsiteY0" fmla="*/ 78498 h 127846"/>
                <a:gd name="connsiteX1" fmla="*/ 3835 w 112505"/>
                <a:gd name="connsiteY1" fmla="*/ 3835 h 127846"/>
                <a:gd name="connsiteX2" fmla="*/ 30939 w 112505"/>
                <a:gd name="connsiteY2" fmla="*/ 3835 h 127846"/>
                <a:gd name="connsiteX3" fmla="*/ 30939 w 112505"/>
                <a:gd name="connsiteY3" fmla="*/ 70827 h 127846"/>
                <a:gd name="connsiteX4" fmla="*/ 55997 w 112505"/>
                <a:gd name="connsiteY4" fmla="*/ 99465 h 127846"/>
                <a:gd name="connsiteX5" fmla="*/ 82589 w 112505"/>
                <a:gd name="connsiteY5" fmla="*/ 70316 h 127846"/>
                <a:gd name="connsiteX6" fmla="*/ 82589 w 112505"/>
                <a:gd name="connsiteY6" fmla="*/ 3835 h 127846"/>
                <a:gd name="connsiteX7" fmla="*/ 109692 w 112505"/>
                <a:gd name="connsiteY7" fmla="*/ 3835 h 127846"/>
                <a:gd name="connsiteX8" fmla="*/ 109692 w 112505"/>
                <a:gd name="connsiteY8" fmla="*/ 121454 h 127846"/>
                <a:gd name="connsiteX9" fmla="*/ 82589 w 112505"/>
                <a:gd name="connsiteY9" fmla="*/ 121454 h 127846"/>
                <a:gd name="connsiteX10" fmla="*/ 82589 w 112505"/>
                <a:gd name="connsiteY10" fmla="*/ 103044 h 127846"/>
                <a:gd name="connsiteX11" fmla="*/ 45769 w 112505"/>
                <a:gd name="connsiteY11" fmla="*/ 124011 h 127846"/>
                <a:gd name="connsiteX12" fmla="*/ 3835 w 112505"/>
                <a:gd name="connsiteY12" fmla="*/ 78498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505" h="127846">
                  <a:moveTo>
                    <a:pt x="3835" y="78498"/>
                  </a:moveTo>
                  <a:lnTo>
                    <a:pt x="3835" y="3835"/>
                  </a:lnTo>
                  <a:lnTo>
                    <a:pt x="30939" y="3835"/>
                  </a:lnTo>
                  <a:lnTo>
                    <a:pt x="30939" y="70827"/>
                  </a:lnTo>
                  <a:cubicBezTo>
                    <a:pt x="30939" y="89237"/>
                    <a:pt x="40144" y="99465"/>
                    <a:pt x="55997" y="99465"/>
                  </a:cubicBezTo>
                  <a:cubicBezTo>
                    <a:pt x="71850" y="99465"/>
                    <a:pt x="82589" y="88726"/>
                    <a:pt x="82589" y="70316"/>
                  </a:cubicBezTo>
                  <a:lnTo>
                    <a:pt x="82589" y="3835"/>
                  </a:lnTo>
                  <a:lnTo>
                    <a:pt x="109692" y="3835"/>
                  </a:lnTo>
                  <a:lnTo>
                    <a:pt x="109692" y="121454"/>
                  </a:lnTo>
                  <a:lnTo>
                    <a:pt x="82589" y="121454"/>
                  </a:lnTo>
                  <a:lnTo>
                    <a:pt x="82589" y="103044"/>
                  </a:lnTo>
                  <a:cubicBezTo>
                    <a:pt x="74918" y="114295"/>
                    <a:pt x="64179" y="124011"/>
                    <a:pt x="45769" y="124011"/>
                  </a:cubicBezTo>
                  <a:cubicBezTo>
                    <a:pt x="19177" y="123500"/>
                    <a:pt x="3835" y="105601"/>
                    <a:pt x="3835" y="78498"/>
                  </a:cubicBezTo>
                  <a:close/>
                </a:path>
              </a:pathLst>
            </a:custGeom>
            <a:solidFill>
              <a:srgbClr val="FFFFFF"/>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238FDC4A-7882-429C-9DF0-AA4790AC5585}"/>
                </a:ext>
              </a:extLst>
            </p:cNvPr>
            <p:cNvSpPr/>
            <p:nvPr/>
          </p:nvSpPr>
          <p:spPr>
            <a:xfrm>
              <a:off x="-4998977" y="4091169"/>
              <a:ext cx="76708" cy="158530"/>
            </a:xfrm>
            <a:custGeom>
              <a:avLst/>
              <a:gdLst>
                <a:gd name="connsiteX0" fmla="*/ 18666 w 76708"/>
                <a:gd name="connsiteY0" fmla="*/ 120943 h 158529"/>
                <a:gd name="connsiteX1" fmla="*/ 18666 w 76708"/>
                <a:gd name="connsiteY1" fmla="*/ 59065 h 158529"/>
                <a:gd name="connsiteX2" fmla="*/ 3835 w 76708"/>
                <a:gd name="connsiteY2" fmla="*/ 59065 h 158529"/>
                <a:gd name="connsiteX3" fmla="*/ 3835 w 76708"/>
                <a:gd name="connsiteY3" fmla="*/ 36053 h 158529"/>
                <a:gd name="connsiteX4" fmla="*/ 18666 w 76708"/>
                <a:gd name="connsiteY4" fmla="*/ 36053 h 158529"/>
                <a:gd name="connsiteX5" fmla="*/ 18666 w 76708"/>
                <a:gd name="connsiteY5" fmla="*/ 3835 h 158529"/>
                <a:gd name="connsiteX6" fmla="*/ 45769 w 76708"/>
                <a:gd name="connsiteY6" fmla="*/ 3835 h 158529"/>
                <a:gd name="connsiteX7" fmla="*/ 45769 w 76708"/>
                <a:gd name="connsiteY7" fmla="*/ 36053 h 158529"/>
                <a:gd name="connsiteX8" fmla="*/ 77475 w 76708"/>
                <a:gd name="connsiteY8" fmla="*/ 36053 h 158529"/>
                <a:gd name="connsiteX9" fmla="*/ 77475 w 76708"/>
                <a:gd name="connsiteY9" fmla="*/ 59065 h 158529"/>
                <a:gd name="connsiteX10" fmla="*/ 45769 w 76708"/>
                <a:gd name="connsiteY10" fmla="*/ 59065 h 158529"/>
                <a:gd name="connsiteX11" fmla="*/ 45769 w 76708"/>
                <a:gd name="connsiteY11" fmla="*/ 116852 h 158529"/>
                <a:gd name="connsiteX12" fmla="*/ 60088 w 76708"/>
                <a:gd name="connsiteY12" fmla="*/ 131682 h 158529"/>
                <a:gd name="connsiteX13" fmla="*/ 76964 w 76708"/>
                <a:gd name="connsiteY13" fmla="*/ 127591 h 158529"/>
                <a:gd name="connsiteX14" fmla="*/ 76964 w 76708"/>
                <a:gd name="connsiteY14" fmla="*/ 149581 h 158529"/>
                <a:gd name="connsiteX15" fmla="*/ 52417 w 76708"/>
                <a:gd name="connsiteY15" fmla="*/ 155717 h 158529"/>
                <a:gd name="connsiteX16" fmla="*/ 18666 w 76708"/>
                <a:gd name="connsiteY16" fmla="*/ 120943 h 1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708" h="158529">
                  <a:moveTo>
                    <a:pt x="18666" y="120943"/>
                  </a:moveTo>
                  <a:lnTo>
                    <a:pt x="18666" y="59065"/>
                  </a:lnTo>
                  <a:lnTo>
                    <a:pt x="3835" y="59065"/>
                  </a:lnTo>
                  <a:lnTo>
                    <a:pt x="3835" y="36053"/>
                  </a:lnTo>
                  <a:lnTo>
                    <a:pt x="18666" y="36053"/>
                  </a:lnTo>
                  <a:lnTo>
                    <a:pt x="18666" y="3835"/>
                  </a:lnTo>
                  <a:lnTo>
                    <a:pt x="45769" y="3835"/>
                  </a:lnTo>
                  <a:lnTo>
                    <a:pt x="45769" y="36053"/>
                  </a:lnTo>
                  <a:lnTo>
                    <a:pt x="77475" y="36053"/>
                  </a:lnTo>
                  <a:lnTo>
                    <a:pt x="77475" y="59065"/>
                  </a:lnTo>
                  <a:lnTo>
                    <a:pt x="45769" y="59065"/>
                  </a:lnTo>
                  <a:lnTo>
                    <a:pt x="45769" y="116852"/>
                  </a:lnTo>
                  <a:cubicBezTo>
                    <a:pt x="45769" y="127079"/>
                    <a:pt x="50883" y="131682"/>
                    <a:pt x="60088" y="131682"/>
                  </a:cubicBezTo>
                  <a:cubicBezTo>
                    <a:pt x="66225" y="131682"/>
                    <a:pt x="71338" y="130148"/>
                    <a:pt x="76964" y="127591"/>
                  </a:cubicBezTo>
                  <a:lnTo>
                    <a:pt x="76964" y="149581"/>
                  </a:lnTo>
                  <a:cubicBezTo>
                    <a:pt x="70316" y="153160"/>
                    <a:pt x="63156" y="155717"/>
                    <a:pt x="52417" y="155717"/>
                  </a:cubicBezTo>
                  <a:cubicBezTo>
                    <a:pt x="32984" y="155206"/>
                    <a:pt x="18666" y="146512"/>
                    <a:pt x="18666" y="120943"/>
                  </a:cubicBezTo>
                  <a:close/>
                </a:path>
              </a:pathLst>
            </a:custGeom>
            <a:solidFill>
              <a:srgbClr val="FFFFFF"/>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770B5EB2-2C23-4DAF-898D-AB0B2A76C1CF}"/>
                </a:ext>
              </a:extLst>
            </p:cNvPr>
            <p:cNvSpPr/>
            <p:nvPr/>
          </p:nvSpPr>
          <p:spPr>
            <a:xfrm>
              <a:off x="-4912041" y="4120829"/>
              <a:ext cx="132961" cy="127847"/>
            </a:xfrm>
            <a:custGeom>
              <a:avLst/>
              <a:gdLst>
                <a:gd name="connsiteX0" fmla="*/ 3835 w 132960"/>
                <a:gd name="connsiteY0" fmla="*/ 65713 h 127846"/>
                <a:gd name="connsiteX1" fmla="*/ 3835 w 132960"/>
                <a:gd name="connsiteY1" fmla="*/ 65713 h 127846"/>
                <a:gd name="connsiteX2" fmla="*/ 66736 w 132960"/>
                <a:gd name="connsiteY2" fmla="*/ 3835 h 127846"/>
                <a:gd name="connsiteX3" fmla="*/ 129125 w 132960"/>
                <a:gd name="connsiteY3" fmla="*/ 64690 h 127846"/>
                <a:gd name="connsiteX4" fmla="*/ 129125 w 132960"/>
                <a:gd name="connsiteY4" fmla="*/ 65202 h 127846"/>
                <a:gd name="connsiteX5" fmla="*/ 66225 w 132960"/>
                <a:gd name="connsiteY5" fmla="*/ 126568 h 127846"/>
                <a:gd name="connsiteX6" fmla="*/ 3835 w 132960"/>
                <a:gd name="connsiteY6" fmla="*/ 65713 h 127846"/>
                <a:gd name="connsiteX7" fmla="*/ 102022 w 132960"/>
                <a:gd name="connsiteY7" fmla="*/ 65713 h 127846"/>
                <a:gd name="connsiteX8" fmla="*/ 102022 w 132960"/>
                <a:gd name="connsiteY8" fmla="*/ 65713 h 127846"/>
                <a:gd name="connsiteX9" fmla="*/ 65713 w 132960"/>
                <a:gd name="connsiteY9" fmla="*/ 27359 h 127846"/>
                <a:gd name="connsiteX10" fmla="*/ 30427 w 132960"/>
                <a:gd name="connsiteY10" fmla="*/ 64690 h 127846"/>
                <a:gd name="connsiteX11" fmla="*/ 30427 w 132960"/>
                <a:gd name="connsiteY11" fmla="*/ 65202 h 127846"/>
                <a:gd name="connsiteX12" fmla="*/ 66225 w 132960"/>
                <a:gd name="connsiteY12" fmla="*/ 103044 h 127846"/>
                <a:gd name="connsiteX13" fmla="*/ 102022 w 132960"/>
                <a:gd name="connsiteY13" fmla="*/ 65713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960" h="127846">
                  <a:moveTo>
                    <a:pt x="3835" y="65713"/>
                  </a:moveTo>
                  <a:lnTo>
                    <a:pt x="3835" y="65713"/>
                  </a:lnTo>
                  <a:cubicBezTo>
                    <a:pt x="3835" y="31450"/>
                    <a:pt x="30427" y="3835"/>
                    <a:pt x="66736" y="3835"/>
                  </a:cubicBezTo>
                  <a:cubicBezTo>
                    <a:pt x="103044" y="3835"/>
                    <a:pt x="129125" y="31450"/>
                    <a:pt x="129125" y="64690"/>
                  </a:cubicBezTo>
                  <a:lnTo>
                    <a:pt x="129125" y="65202"/>
                  </a:lnTo>
                  <a:cubicBezTo>
                    <a:pt x="129125" y="98442"/>
                    <a:pt x="102533" y="126568"/>
                    <a:pt x="66225" y="126568"/>
                  </a:cubicBezTo>
                  <a:cubicBezTo>
                    <a:pt x="30427" y="126568"/>
                    <a:pt x="3835" y="98953"/>
                    <a:pt x="3835" y="65713"/>
                  </a:cubicBezTo>
                  <a:close/>
                  <a:moveTo>
                    <a:pt x="102022" y="65713"/>
                  </a:moveTo>
                  <a:lnTo>
                    <a:pt x="102022" y="65713"/>
                  </a:lnTo>
                  <a:cubicBezTo>
                    <a:pt x="102022" y="44746"/>
                    <a:pt x="87191" y="27359"/>
                    <a:pt x="65713" y="27359"/>
                  </a:cubicBezTo>
                  <a:cubicBezTo>
                    <a:pt x="44235" y="27359"/>
                    <a:pt x="30427" y="44235"/>
                    <a:pt x="30427" y="64690"/>
                  </a:cubicBezTo>
                  <a:lnTo>
                    <a:pt x="30427" y="65202"/>
                  </a:lnTo>
                  <a:cubicBezTo>
                    <a:pt x="30427" y="85657"/>
                    <a:pt x="45258" y="103044"/>
                    <a:pt x="66225" y="103044"/>
                  </a:cubicBezTo>
                  <a:cubicBezTo>
                    <a:pt x="88214" y="103044"/>
                    <a:pt x="102022" y="85657"/>
                    <a:pt x="102022" y="65713"/>
                  </a:cubicBezTo>
                  <a:close/>
                </a:path>
              </a:pathLst>
            </a:custGeom>
            <a:solidFill>
              <a:srgbClr val="FFFFFF"/>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160682F5-A719-42E0-B55E-B493635FBDF9}"/>
                </a:ext>
              </a:extLst>
            </p:cNvPr>
            <p:cNvSpPr/>
            <p:nvPr/>
          </p:nvSpPr>
          <p:spPr>
            <a:xfrm>
              <a:off x="-4763739" y="4120318"/>
              <a:ext cx="184099" cy="127847"/>
            </a:xfrm>
            <a:custGeom>
              <a:avLst/>
              <a:gdLst>
                <a:gd name="connsiteX0" fmla="*/ 3835 w 184099"/>
                <a:gd name="connsiteY0" fmla="*/ 6392 h 127846"/>
                <a:gd name="connsiteX1" fmla="*/ 30939 w 184099"/>
                <a:gd name="connsiteY1" fmla="*/ 6392 h 127846"/>
                <a:gd name="connsiteX2" fmla="*/ 30939 w 184099"/>
                <a:gd name="connsiteY2" fmla="*/ 24291 h 127846"/>
                <a:gd name="connsiteX3" fmla="*/ 66736 w 184099"/>
                <a:gd name="connsiteY3" fmla="*/ 3835 h 127846"/>
                <a:gd name="connsiteX4" fmla="*/ 102022 w 184099"/>
                <a:gd name="connsiteY4" fmla="*/ 24802 h 127846"/>
                <a:gd name="connsiteX5" fmla="*/ 141910 w 184099"/>
                <a:gd name="connsiteY5" fmla="*/ 3835 h 127846"/>
                <a:gd name="connsiteX6" fmla="*/ 183332 w 184099"/>
                <a:gd name="connsiteY6" fmla="*/ 48838 h 127846"/>
                <a:gd name="connsiteX7" fmla="*/ 183332 w 184099"/>
                <a:gd name="connsiteY7" fmla="*/ 124011 h 127846"/>
                <a:gd name="connsiteX8" fmla="*/ 156229 w 184099"/>
                <a:gd name="connsiteY8" fmla="*/ 124011 h 127846"/>
                <a:gd name="connsiteX9" fmla="*/ 156229 w 184099"/>
                <a:gd name="connsiteY9" fmla="*/ 57020 h 127846"/>
                <a:gd name="connsiteX10" fmla="*/ 132194 w 184099"/>
                <a:gd name="connsiteY10" fmla="*/ 28382 h 127846"/>
                <a:gd name="connsiteX11" fmla="*/ 107136 w 184099"/>
                <a:gd name="connsiteY11" fmla="*/ 57531 h 127846"/>
                <a:gd name="connsiteX12" fmla="*/ 107136 w 184099"/>
                <a:gd name="connsiteY12" fmla="*/ 124011 h 127846"/>
                <a:gd name="connsiteX13" fmla="*/ 80032 w 184099"/>
                <a:gd name="connsiteY13" fmla="*/ 124011 h 127846"/>
                <a:gd name="connsiteX14" fmla="*/ 80032 w 184099"/>
                <a:gd name="connsiteY14" fmla="*/ 57020 h 127846"/>
                <a:gd name="connsiteX15" fmla="*/ 55997 w 184099"/>
                <a:gd name="connsiteY15" fmla="*/ 28382 h 127846"/>
                <a:gd name="connsiteX16" fmla="*/ 30939 w 184099"/>
                <a:gd name="connsiteY16" fmla="*/ 57531 h 127846"/>
                <a:gd name="connsiteX17" fmla="*/ 30939 w 184099"/>
                <a:gd name="connsiteY17" fmla="*/ 124011 h 127846"/>
                <a:gd name="connsiteX18" fmla="*/ 3835 w 184099"/>
                <a:gd name="connsiteY18" fmla="*/ 124011 h 127846"/>
                <a:gd name="connsiteX19" fmla="*/ 3835 w 184099"/>
                <a:gd name="connsiteY19" fmla="*/ 6392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099" h="127846">
                  <a:moveTo>
                    <a:pt x="3835" y="6392"/>
                  </a:moveTo>
                  <a:lnTo>
                    <a:pt x="30939" y="6392"/>
                  </a:lnTo>
                  <a:lnTo>
                    <a:pt x="30939" y="24291"/>
                  </a:lnTo>
                  <a:cubicBezTo>
                    <a:pt x="38610" y="14063"/>
                    <a:pt x="48837" y="3835"/>
                    <a:pt x="66736" y="3835"/>
                  </a:cubicBezTo>
                  <a:cubicBezTo>
                    <a:pt x="83612" y="3835"/>
                    <a:pt x="95885" y="12018"/>
                    <a:pt x="102022" y="24802"/>
                  </a:cubicBezTo>
                  <a:cubicBezTo>
                    <a:pt x="111227" y="12529"/>
                    <a:pt x="124011" y="3835"/>
                    <a:pt x="141910" y="3835"/>
                  </a:cubicBezTo>
                  <a:cubicBezTo>
                    <a:pt x="167479" y="3835"/>
                    <a:pt x="183332" y="20200"/>
                    <a:pt x="183332" y="48838"/>
                  </a:cubicBezTo>
                  <a:lnTo>
                    <a:pt x="183332" y="124011"/>
                  </a:lnTo>
                  <a:lnTo>
                    <a:pt x="156229" y="124011"/>
                  </a:lnTo>
                  <a:lnTo>
                    <a:pt x="156229" y="57020"/>
                  </a:lnTo>
                  <a:cubicBezTo>
                    <a:pt x="156229" y="38098"/>
                    <a:pt x="147535" y="28382"/>
                    <a:pt x="132194" y="28382"/>
                  </a:cubicBezTo>
                  <a:cubicBezTo>
                    <a:pt x="117363" y="28382"/>
                    <a:pt x="107136" y="38610"/>
                    <a:pt x="107136" y="57531"/>
                  </a:cubicBezTo>
                  <a:lnTo>
                    <a:pt x="107136" y="124011"/>
                  </a:lnTo>
                  <a:lnTo>
                    <a:pt x="80032" y="124011"/>
                  </a:lnTo>
                  <a:lnTo>
                    <a:pt x="80032" y="57020"/>
                  </a:lnTo>
                  <a:cubicBezTo>
                    <a:pt x="80032" y="38610"/>
                    <a:pt x="71338" y="28382"/>
                    <a:pt x="55997" y="28382"/>
                  </a:cubicBezTo>
                  <a:cubicBezTo>
                    <a:pt x="41167" y="28382"/>
                    <a:pt x="30939" y="39632"/>
                    <a:pt x="30939" y="57531"/>
                  </a:cubicBezTo>
                  <a:lnTo>
                    <a:pt x="30939" y="124011"/>
                  </a:lnTo>
                  <a:lnTo>
                    <a:pt x="3835" y="124011"/>
                  </a:lnTo>
                  <a:lnTo>
                    <a:pt x="3835" y="6392"/>
                  </a:lnTo>
                  <a:close/>
                </a:path>
              </a:pathLst>
            </a:custGeom>
            <a:solidFill>
              <a:srgbClr val="FFFFF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4A7E95F-5CC9-4BE0-AED9-E4D295B29DE4}"/>
                </a:ext>
              </a:extLst>
            </p:cNvPr>
            <p:cNvSpPr/>
            <p:nvPr/>
          </p:nvSpPr>
          <p:spPr>
            <a:xfrm>
              <a:off x="-4564298" y="4121340"/>
              <a:ext cx="112505" cy="127847"/>
            </a:xfrm>
            <a:custGeom>
              <a:avLst/>
              <a:gdLst>
                <a:gd name="connsiteX0" fmla="*/ 3835 w 112505"/>
                <a:gd name="connsiteY0" fmla="*/ 89237 h 127846"/>
                <a:gd name="connsiteX1" fmla="*/ 3835 w 112505"/>
                <a:gd name="connsiteY1" fmla="*/ 89237 h 127846"/>
                <a:gd name="connsiteX2" fmla="*/ 52417 w 112505"/>
                <a:gd name="connsiteY2" fmla="*/ 50883 h 127846"/>
                <a:gd name="connsiteX3" fmla="*/ 84123 w 112505"/>
                <a:gd name="connsiteY3" fmla="*/ 55997 h 127846"/>
                <a:gd name="connsiteX4" fmla="*/ 84123 w 112505"/>
                <a:gd name="connsiteY4" fmla="*/ 52929 h 127846"/>
                <a:gd name="connsiteX5" fmla="*/ 54974 w 112505"/>
                <a:gd name="connsiteY5" fmla="*/ 27359 h 127846"/>
                <a:gd name="connsiteX6" fmla="*/ 21223 w 112505"/>
                <a:gd name="connsiteY6" fmla="*/ 34519 h 127846"/>
                <a:gd name="connsiteX7" fmla="*/ 14063 w 112505"/>
                <a:gd name="connsiteY7" fmla="*/ 13552 h 127846"/>
                <a:gd name="connsiteX8" fmla="*/ 58554 w 112505"/>
                <a:gd name="connsiteY8" fmla="*/ 3835 h 127846"/>
                <a:gd name="connsiteX9" fmla="*/ 97419 w 112505"/>
                <a:gd name="connsiteY9" fmla="*/ 17131 h 127846"/>
                <a:gd name="connsiteX10" fmla="*/ 110204 w 112505"/>
                <a:gd name="connsiteY10" fmla="*/ 53440 h 127846"/>
                <a:gd name="connsiteX11" fmla="*/ 110204 w 112505"/>
                <a:gd name="connsiteY11" fmla="*/ 122988 h 127846"/>
                <a:gd name="connsiteX12" fmla="*/ 84123 w 112505"/>
                <a:gd name="connsiteY12" fmla="*/ 122988 h 127846"/>
                <a:gd name="connsiteX13" fmla="*/ 84123 w 112505"/>
                <a:gd name="connsiteY13" fmla="*/ 108158 h 127846"/>
                <a:gd name="connsiteX14" fmla="*/ 45769 w 112505"/>
                <a:gd name="connsiteY14" fmla="*/ 125545 h 127846"/>
                <a:gd name="connsiteX15" fmla="*/ 3835 w 112505"/>
                <a:gd name="connsiteY15" fmla="*/ 89237 h 127846"/>
                <a:gd name="connsiteX16" fmla="*/ 84635 w 112505"/>
                <a:gd name="connsiteY16" fmla="*/ 81055 h 127846"/>
                <a:gd name="connsiteX17" fmla="*/ 84635 w 112505"/>
                <a:gd name="connsiteY17" fmla="*/ 72873 h 127846"/>
                <a:gd name="connsiteX18" fmla="*/ 58042 w 112505"/>
                <a:gd name="connsiteY18" fmla="*/ 68270 h 127846"/>
                <a:gd name="connsiteX19" fmla="*/ 30427 w 112505"/>
                <a:gd name="connsiteY19" fmla="*/ 87703 h 127846"/>
                <a:gd name="connsiteX20" fmla="*/ 30427 w 112505"/>
                <a:gd name="connsiteY20" fmla="*/ 88214 h 127846"/>
                <a:gd name="connsiteX21" fmla="*/ 53440 w 112505"/>
                <a:gd name="connsiteY21" fmla="*/ 106113 h 127846"/>
                <a:gd name="connsiteX22" fmla="*/ 84635 w 112505"/>
                <a:gd name="connsiteY22" fmla="*/ 81055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505" h="127846">
                  <a:moveTo>
                    <a:pt x="3835" y="89237"/>
                  </a:moveTo>
                  <a:lnTo>
                    <a:pt x="3835" y="89237"/>
                  </a:lnTo>
                  <a:cubicBezTo>
                    <a:pt x="3835" y="63156"/>
                    <a:pt x="23779" y="50883"/>
                    <a:pt x="52417" y="50883"/>
                  </a:cubicBezTo>
                  <a:cubicBezTo>
                    <a:pt x="65713" y="50883"/>
                    <a:pt x="74918" y="52929"/>
                    <a:pt x="84123" y="55997"/>
                  </a:cubicBezTo>
                  <a:lnTo>
                    <a:pt x="84123" y="52929"/>
                  </a:lnTo>
                  <a:cubicBezTo>
                    <a:pt x="84123" y="36053"/>
                    <a:pt x="73895" y="27359"/>
                    <a:pt x="54974" y="27359"/>
                  </a:cubicBezTo>
                  <a:cubicBezTo>
                    <a:pt x="41678" y="27359"/>
                    <a:pt x="31962" y="30427"/>
                    <a:pt x="21223" y="34519"/>
                  </a:cubicBezTo>
                  <a:lnTo>
                    <a:pt x="14063" y="13552"/>
                  </a:lnTo>
                  <a:cubicBezTo>
                    <a:pt x="26848" y="7926"/>
                    <a:pt x="39632" y="3835"/>
                    <a:pt x="58554" y="3835"/>
                  </a:cubicBezTo>
                  <a:cubicBezTo>
                    <a:pt x="75941" y="3835"/>
                    <a:pt x="89237" y="8438"/>
                    <a:pt x="97419" y="17131"/>
                  </a:cubicBezTo>
                  <a:cubicBezTo>
                    <a:pt x="106113" y="25825"/>
                    <a:pt x="110204" y="38098"/>
                    <a:pt x="110204" y="53440"/>
                  </a:cubicBezTo>
                  <a:lnTo>
                    <a:pt x="110204" y="122988"/>
                  </a:lnTo>
                  <a:lnTo>
                    <a:pt x="84123" y="122988"/>
                  </a:lnTo>
                  <a:lnTo>
                    <a:pt x="84123" y="108158"/>
                  </a:lnTo>
                  <a:cubicBezTo>
                    <a:pt x="75941" y="117875"/>
                    <a:pt x="63668" y="125545"/>
                    <a:pt x="45769" y="125545"/>
                  </a:cubicBezTo>
                  <a:cubicBezTo>
                    <a:pt x="23268" y="125545"/>
                    <a:pt x="3835" y="112761"/>
                    <a:pt x="3835" y="89237"/>
                  </a:cubicBezTo>
                  <a:close/>
                  <a:moveTo>
                    <a:pt x="84635" y="81055"/>
                  </a:moveTo>
                  <a:lnTo>
                    <a:pt x="84635" y="72873"/>
                  </a:lnTo>
                  <a:cubicBezTo>
                    <a:pt x="77475" y="70316"/>
                    <a:pt x="68781" y="68270"/>
                    <a:pt x="58042" y="68270"/>
                  </a:cubicBezTo>
                  <a:cubicBezTo>
                    <a:pt x="40655" y="68270"/>
                    <a:pt x="30427" y="75430"/>
                    <a:pt x="30427" y="87703"/>
                  </a:cubicBezTo>
                  <a:lnTo>
                    <a:pt x="30427" y="88214"/>
                  </a:lnTo>
                  <a:cubicBezTo>
                    <a:pt x="30427" y="99465"/>
                    <a:pt x="40655" y="106113"/>
                    <a:pt x="53440" y="106113"/>
                  </a:cubicBezTo>
                  <a:cubicBezTo>
                    <a:pt x="70827" y="106113"/>
                    <a:pt x="84635" y="95885"/>
                    <a:pt x="84635" y="81055"/>
                  </a:cubicBezTo>
                  <a:close/>
                </a:path>
              </a:pathLst>
            </a:custGeom>
            <a:solidFill>
              <a:srgbClr val="FFFFFF"/>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77D0DE9-4163-41D6-8641-A61018531D00}"/>
                </a:ext>
              </a:extLst>
            </p:cNvPr>
            <p:cNvSpPr/>
            <p:nvPr/>
          </p:nvSpPr>
          <p:spPr>
            <a:xfrm>
              <a:off x="-4440543" y="4091169"/>
              <a:ext cx="76708" cy="158530"/>
            </a:xfrm>
            <a:custGeom>
              <a:avLst/>
              <a:gdLst>
                <a:gd name="connsiteX0" fmla="*/ 18666 w 76708"/>
                <a:gd name="connsiteY0" fmla="*/ 120943 h 158529"/>
                <a:gd name="connsiteX1" fmla="*/ 18666 w 76708"/>
                <a:gd name="connsiteY1" fmla="*/ 59065 h 158529"/>
                <a:gd name="connsiteX2" fmla="*/ 3835 w 76708"/>
                <a:gd name="connsiteY2" fmla="*/ 59065 h 158529"/>
                <a:gd name="connsiteX3" fmla="*/ 3835 w 76708"/>
                <a:gd name="connsiteY3" fmla="*/ 36053 h 158529"/>
                <a:gd name="connsiteX4" fmla="*/ 18666 w 76708"/>
                <a:gd name="connsiteY4" fmla="*/ 36053 h 158529"/>
                <a:gd name="connsiteX5" fmla="*/ 18666 w 76708"/>
                <a:gd name="connsiteY5" fmla="*/ 3835 h 158529"/>
                <a:gd name="connsiteX6" fmla="*/ 45769 w 76708"/>
                <a:gd name="connsiteY6" fmla="*/ 3835 h 158529"/>
                <a:gd name="connsiteX7" fmla="*/ 45769 w 76708"/>
                <a:gd name="connsiteY7" fmla="*/ 36053 h 158529"/>
                <a:gd name="connsiteX8" fmla="*/ 77475 w 76708"/>
                <a:gd name="connsiteY8" fmla="*/ 36053 h 158529"/>
                <a:gd name="connsiteX9" fmla="*/ 77475 w 76708"/>
                <a:gd name="connsiteY9" fmla="*/ 59065 h 158529"/>
                <a:gd name="connsiteX10" fmla="*/ 45769 w 76708"/>
                <a:gd name="connsiteY10" fmla="*/ 59065 h 158529"/>
                <a:gd name="connsiteX11" fmla="*/ 45769 w 76708"/>
                <a:gd name="connsiteY11" fmla="*/ 116852 h 158529"/>
                <a:gd name="connsiteX12" fmla="*/ 60088 w 76708"/>
                <a:gd name="connsiteY12" fmla="*/ 131682 h 158529"/>
                <a:gd name="connsiteX13" fmla="*/ 76964 w 76708"/>
                <a:gd name="connsiteY13" fmla="*/ 127591 h 158529"/>
                <a:gd name="connsiteX14" fmla="*/ 76964 w 76708"/>
                <a:gd name="connsiteY14" fmla="*/ 149581 h 158529"/>
                <a:gd name="connsiteX15" fmla="*/ 52417 w 76708"/>
                <a:gd name="connsiteY15" fmla="*/ 155717 h 158529"/>
                <a:gd name="connsiteX16" fmla="*/ 18666 w 76708"/>
                <a:gd name="connsiteY16" fmla="*/ 120943 h 1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708" h="158529">
                  <a:moveTo>
                    <a:pt x="18666" y="120943"/>
                  </a:moveTo>
                  <a:lnTo>
                    <a:pt x="18666" y="59065"/>
                  </a:lnTo>
                  <a:lnTo>
                    <a:pt x="3835" y="59065"/>
                  </a:lnTo>
                  <a:lnTo>
                    <a:pt x="3835" y="36053"/>
                  </a:lnTo>
                  <a:lnTo>
                    <a:pt x="18666" y="36053"/>
                  </a:lnTo>
                  <a:lnTo>
                    <a:pt x="18666" y="3835"/>
                  </a:lnTo>
                  <a:lnTo>
                    <a:pt x="45769" y="3835"/>
                  </a:lnTo>
                  <a:lnTo>
                    <a:pt x="45769" y="36053"/>
                  </a:lnTo>
                  <a:lnTo>
                    <a:pt x="77475" y="36053"/>
                  </a:lnTo>
                  <a:lnTo>
                    <a:pt x="77475" y="59065"/>
                  </a:lnTo>
                  <a:lnTo>
                    <a:pt x="45769" y="59065"/>
                  </a:lnTo>
                  <a:lnTo>
                    <a:pt x="45769" y="116852"/>
                  </a:lnTo>
                  <a:cubicBezTo>
                    <a:pt x="45769" y="127079"/>
                    <a:pt x="50883" y="131682"/>
                    <a:pt x="60088" y="131682"/>
                  </a:cubicBezTo>
                  <a:cubicBezTo>
                    <a:pt x="66225" y="131682"/>
                    <a:pt x="71338" y="130148"/>
                    <a:pt x="76964" y="127591"/>
                  </a:cubicBezTo>
                  <a:lnTo>
                    <a:pt x="76964" y="149581"/>
                  </a:lnTo>
                  <a:cubicBezTo>
                    <a:pt x="70316" y="153160"/>
                    <a:pt x="63156" y="155717"/>
                    <a:pt x="52417" y="155717"/>
                  </a:cubicBezTo>
                  <a:cubicBezTo>
                    <a:pt x="32473" y="155206"/>
                    <a:pt x="18666" y="146512"/>
                    <a:pt x="18666" y="120943"/>
                  </a:cubicBezTo>
                  <a:close/>
                </a:path>
              </a:pathLst>
            </a:custGeom>
            <a:solidFill>
              <a:srgbClr val="FFFFFF"/>
            </a:solid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F42F188-D552-436D-ABF9-6D4BF9AC6E4A}"/>
                </a:ext>
              </a:extLst>
            </p:cNvPr>
            <p:cNvSpPr/>
            <p:nvPr/>
          </p:nvSpPr>
          <p:spPr>
            <a:xfrm>
              <a:off x="-4354118" y="4120318"/>
              <a:ext cx="117619" cy="127847"/>
            </a:xfrm>
            <a:custGeom>
              <a:avLst/>
              <a:gdLst>
                <a:gd name="connsiteX0" fmla="*/ 3835 w 117618"/>
                <a:gd name="connsiteY0" fmla="*/ 65713 h 127846"/>
                <a:gd name="connsiteX1" fmla="*/ 3835 w 117618"/>
                <a:gd name="connsiteY1" fmla="*/ 65713 h 127846"/>
                <a:gd name="connsiteX2" fmla="*/ 61111 w 117618"/>
                <a:gd name="connsiteY2" fmla="*/ 3835 h 127846"/>
                <a:gd name="connsiteX3" fmla="*/ 117363 w 117618"/>
                <a:gd name="connsiteY3" fmla="*/ 67247 h 127846"/>
                <a:gd name="connsiteX4" fmla="*/ 116852 w 117618"/>
                <a:gd name="connsiteY4" fmla="*/ 74918 h 127846"/>
                <a:gd name="connsiteX5" fmla="*/ 30427 w 117618"/>
                <a:gd name="connsiteY5" fmla="*/ 74918 h 127846"/>
                <a:gd name="connsiteX6" fmla="*/ 64179 w 117618"/>
                <a:gd name="connsiteY6" fmla="*/ 104579 h 127846"/>
                <a:gd name="connsiteX7" fmla="*/ 95885 w 117618"/>
                <a:gd name="connsiteY7" fmla="*/ 90771 h 127846"/>
                <a:gd name="connsiteX8" fmla="*/ 111738 w 117618"/>
                <a:gd name="connsiteY8" fmla="*/ 104579 h 127846"/>
                <a:gd name="connsiteX9" fmla="*/ 63668 w 117618"/>
                <a:gd name="connsiteY9" fmla="*/ 126568 h 127846"/>
                <a:gd name="connsiteX10" fmla="*/ 3835 w 117618"/>
                <a:gd name="connsiteY10" fmla="*/ 65713 h 127846"/>
                <a:gd name="connsiteX11" fmla="*/ 91283 w 117618"/>
                <a:gd name="connsiteY11" fmla="*/ 57020 h 127846"/>
                <a:gd name="connsiteX12" fmla="*/ 61622 w 117618"/>
                <a:gd name="connsiteY12" fmla="*/ 25825 h 127846"/>
                <a:gd name="connsiteX13" fmla="*/ 30939 w 117618"/>
                <a:gd name="connsiteY13" fmla="*/ 57020 h 127846"/>
                <a:gd name="connsiteX14" fmla="*/ 91283 w 117618"/>
                <a:gd name="connsiteY14" fmla="*/ 57020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618" h="127846">
                  <a:moveTo>
                    <a:pt x="3835" y="65713"/>
                  </a:moveTo>
                  <a:lnTo>
                    <a:pt x="3835" y="65713"/>
                  </a:lnTo>
                  <a:cubicBezTo>
                    <a:pt x="3835" y="31450"/>
                    <a:pt x="27870" y="3835"/>
                    <a:pt x="61111" y="3835"/>
                  </a:cubicBezTo>
                  <a:cubicBezTo>
                    <a:pt x="98442" y="3835"/>
                    <a:pt x="117363" y="33496"/>
                    <a:pt x="117363" y="67247"/>
                  </a:cubicBezTo>
                  <a:cubicBezTo>
                    <a:pt x="117363" y="69804"/>
                    <a:pt x="117363" y="72361"/>
                    <a:pt x="116852" y="74918"/>
                  </a:cubicBezTo>
                  <a:lnTo>
                    <a:pt x="30427" y="74918"/>
                  </a:lnTo>
                  <a:cubicBezTo>
                    <a:pt x="33496" y="93839"/>
                    <a:pt x="46792" y="104579"/>
                    <a:pt x="64179" y="104579"/>
                  </a:cubicBezTo>
                  <a:cubicBezTo>
                    <a:pt x="77475" y="104579"/>
                    <a:pt x="86680" y="99465"/>
                    <a:pt x="95885" y="90771"/>
                  </a:cubicBezTo>
                  <a:lnTo>
                    <a:pt x="111738" y="104579"/>
                  </a:lnTo>
                  <a:cubicBezTo>
                    <a:pt x="100487" y="117875"/>
                    <a:pt x="85146" y="126568"/>
                    <a:pt x="63668" y="126568"/>
                  </a:cubicBezTo>
                  <a:cubicBezTo>
                    <a:pt x="30427" y="127080"/>
                    <a:pt x="3835" y="102022"/>
                    <a:pt x="3835" y="65713"/>
                  </a:cubicBezTo>
                  <a:close/>
                  <a:moveTo>
                    <a:pt x="91283" y="57020"/>
                  </a:moveTo>
                  <a:cubicBezTo>
                    <a:pt x="89748" y="39632"/>
                    <a:pt x="79009" y="25825"/>
                    <a:pt x="61622" y="25825"/>
                  </a:cubicBezTo>
                  <a:cubicBezTo>
                    <a:pt x="45258" y="25825"/>
                    <a:pt x="33496" y="38610"/>
                    <a:pt x="30939" y="57020"/>
                  </a:cubicBezTo>
                  <a:lnTo>
                    <a:pt x="91283" y="57020"/>
                  </a:lnTo>
                  <a:close/>
                </a:path>
              </a:pathLst>
            </a:custGeom>
            <a:solidFill>
              <a:srgbClr val="FFFFFF"/>
            </a:solid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E4138189-2F6B-48C7-B309-A46C7FFEC811}"/>
                </a:ext>
              </a:extLst>
            </p:cNvPr>
            <p:cNvSpPr/>
            <p:nvPr/>
          </p:nvSpPr>
          <p:spPr>
            <a:xfrm>
              <a:off x="-4223203" y="4078384"/>
              <a:ext cx="127847" cy="168758"/>
            </a:xfrm>
            <a:custGeom>
              <a:avLst/>
              <a:gdLst>
                <a:gd name="connsiteX0" fmla="*/ 3835 w 127846"/>
                <a:gd name="connsiteY0" fmla="*/ 107647 h 168757"/>
                <a:gd name="connsiteX1" fmla="*/ 3835 w 127846"/>
                <a:gd name="connsiteY1" fmla="*/ 107647 h 168757"/>
                <a:gd name="connsiteX2" fmla="*/ 58554 w 127846"/>
                <a:gd name="connsiteY2" fmla="*/ 46280 h 168757"/>
                <a:gd name="connsiteX3" fmla="*/ 98442 w 127846"/>
                <a:gd name="connsiteY3" fmla="*/ 67247 h 168757"/>
                <a:gd name="connsiteX4" fmla="*/ 98442 w 127846"/>
                <a:gd name="connsiteY4" fmla="*/ 3835 h 168757"/>
                <a:gd name="connsiteX5" fmla="*/ 125545 w 127846"/>
                <a:gd name="connsiteY5" fmla="*/ 3835 h 168757"/>
                <a:gd name="connsiteX6" fmla="*/ 125545 w 127846"/>
                <a:gd name="connsiteY6" fmla="*/ 166456 h 168757"/>
                <a:gd name="connsiteX7" fmla="*/ 98442 w 127846"/>
                <a:gd name="connsiteY7" fmla="*/ 166456 h 168757"/>
                <a:gd name="connsiteX8" fmla="*/ 98442 w 127846"/>
                <a:gd name="connsiteY8" fmla="*/ 147024 h 168757"/>
                <a:gd name="connsiteX9" fmla="*/ 58554 w 127846"/>
                <a:gd name="connsiteY9" fmla="*/ 169013 h 168757"/>
                <a:gd name="connsiteX10" fmla="*/ 3835 w 127846"/>
                <a:gd name="connsiteY10" fmla="*/ 107647 h 168757"/>
                <a:gd name="connsiteX11" fmla="*/ 98953 w 127846"/>
                <a:gd name="connsiteY11" fmla="*/ 107647 h 168757"/>
                <a:gd name="connsiteX12" fmla="*/ 98953 w 127846"/>
                <a:gd name="connsiteY12" fmla="*/ 107647 h 168757"/>
                <a:gd name="connsiteX13" fmla="*/ 64690 w 127846"/>
                <a:gd name="connsiteY13" fmla="*/ 69293 h 168757"/>
                <a:gd name="connsiteX14" fmla="*/ 30939 w 127846"/>
                <a:gd name="connsiteY14" fmla="*/ 107135 h 168757"/>
                <a:gd name="connsiteX15" fmla="*/ 30939 w 127846"/>
                <a:gd name="connsiteY15" fmla="*/ 107647 h 168757"/>
                <a:gd name="connsiteX16" fmla="*/ 64690 w 127846"/>
                <a:gd name="connsiteY16" fmla="*/ 145489 h 168757"/>
                <a:gd name="connsiteX17" fmla="*/ 98953 w 127846"/>
                <a:gd name="connsiteY17" fmla="*/ 107647 h 16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846" h="168757">
                  <a:moveTo>
                    <a:pt x="3835" y="107647"/>
                  </a:moveTo>
                  <a:lnTo>
                    <a:pt x="3835" y="107647"/>
                  </a:lnTo>
                  <a:cubicBezTo>
                    <a:pt x="3835" y="68270"/>
                    <a:pt x="30427" y="46280"/>
                    <a:pt x="58554" y="46280"/>
                  </a:cubicBezTo>
                  <a:cubicBezTo>
                    <a:pt x="77986" y="46280"/>
                    <a:pt x="90260" y="55997"/>
                    <a:pt x="98442" y="67247"/>
                  </a:cubicBezTo>
                  <a:lnTo>
                    <a:pt x="98442" y="3835"/>
                  </a:lnTo>
                  <a:lnTo>
                    <a:pt x="125545" y="3835"/>
                  </a:lnTo>
                  <a:lnTo>
                    <a:pt x="125545" y="166456"/>
                  </a:lnTo>
                  <a:lnTo>
                    <a:pt x="98442" y="166456"/>
                  </a:lnTo>
                  <a:lnTo>
                    <a:pt x="98442" y="147024"/>
                  </a:lnTo>
                  <a:cubicBezTo>
                    <a:pt x="89748" y="159297"/>
                    <a:pt x="77475" y="169013"/>
                    <a:pt x="58554" y="169013"/>
                  </a:cubicBezTo>
                  <a:cubicBezTo>
                    <a:pt x="30427" y="168502"/>
                    <a:pt x="3835" y="146512"/>
                    <a:pt x="3835" y="107647"/>
                  </a:cubicBezTo>
                  <a:close/>
                  <a:moveTo>
                    <a:pt x="98953" y="107647"/>
                  </a:moveTo>
                  <a:lnTo>
                    <a:pt x="98953" y="107647"/>
                  </a:lnTo>
                  <a:cubicBezTo>
                    <a:pt x="98953" y="84634"/>
                    <a:pt x="83100" y="69293"/>
                    <a:pt x="64690" y="69293"/>
                  </a:cubicBezTo>
                  <a:cubicBezTo>
                    <a:pt x="46280" y="69293"/>
                    <a:pt x="30939" y="83612"/>
                    <a:pt x="30939" y="107135"/>
                  </a:cubicBezTo>
                  <a:lnTo>
                    <a:pt x="30939" y="107647"/>
                  </a:lnTo>
                  <a:cubicBezTo>
                    <a:pt x="30939" y="130148"/>
                    <a:pt x="46792" y="145489"/>
                    <a:pt x="64690" y="145489"/>
                  </a:cubicBezTo>
                  <a:cubicBezTo>
                    <a:pt x="82589" y="145489"/>
                    <a:pt x="98953" y="130148"/>
                    <a:pt x="98953" y="107647"/>
                  </a:cubicBezTo>
                  <a:close/>
                </a:path>
              </a:pathLst>
            </a:custGeom>
            <a:solidFill>
              <a:srgbClr val="FFFFFF"/>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4A57C3AE-B6FF-407F-A2F5-A023CB6F3540}"/>
                </a:ext>
              </a:extLst>
            </p:cNvPr>
            <p:cNvSpPr/>
            <p:nvPr/>
          </p:nvSpPr>
          <p:spPr>
            <a:xfrm>
              <a:off x="-5125801" y="4315667"/>
              <a:ext cx="148302" cy="168758"/>
            </a:xfrm>
            <a:custGeom>
              <a:avLst/>
              <a:gdLst>
                <a:gd name="connsiteX0" fmla="*/ 3835 w 148302"/>
                <a:gd name="connsiteY0" fmla="*/ 85146 h 168757"/>
                <a:gd name="connsiteX1" fmla="*/ 3835 w 148302"/>
                <a:gd name="connsiteY1" fmla="*/ 85146 h 168757"/>
                <a:gd name="connsiteX2" fmla="*/ 84123 w 148302"/>
                <a:gd name="connsiteY2" fmla="*/ 3835 h 168757"/>
                <a:gd name="connsiteX3" fmla="*/ 144978 w 148302"/>
                <a:gd name="connsiteY3" fmla="*/ 28382 h 168757"/>
                <a:gd name="connsiteX4" fmla="*/ 127591 w 148302"/>
                <a:gd name="connsiteY4" fmla="*/ 48837 h 168757"/>
                <a:gd name="connsiteX5" fmla="*/ 84123 w 148302"/>
                <a:gd name="connsiteY5" fmla="*/ 29405 h 168757"/>
                <a:gd name="connsiteX6" fmla="*/ 32473 w 148302"/>
                <a:gd name="connsiteY6" fmla="*/ 84634 h 168757"/>
                <a:gd name="connsiteX7" fmla="*/ 32473 w 148302"/>
                <a:gd name="connsiteY7" fmla="*/ 85146 h 168757"/>
                <a:gd name="connsiteX8" fmla="*/ 84123 w 148302"/>
                <a:gd name="connsiteY8" fmla="*/ 140376 h 168757"/>
                <a:gd name="connsiteX9" fmla="*/ 129125 w 148302"/>
                <a:gd name="connsiteY9" fmla="*/ 120432 h 168757"/>
                <a:gd name="connsiteX10" fmla="*/ 146512 w 148302"/>
                <a:gd name="connsiteY10" fmla="*/ 138330 h 168757"/>
                <a:gd name="connsiteX11" fmla="*/ 83100 w 148302"/>
                <a:gd name="connsiteY11" fmla="*/ 165945 h 168757"/>
                <a:gd name="connsiteX12" fmla="*/ 3835 w 148302"/>
                <a:gd name="connsiteY12" fmla="*/ 85146 h 16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302" h="168757">
                  <a:moveTo>
                    <a:pt x="3835" y="85146"/>
                  </a:moveTo>
                  <a:lnTo>
                    <a:pt x="3835" y="85146"/>
                  </a:lnTo>
                  <a:cubicBezTo>
                    <a:pt x="3835" y="40144"/>
                    <a:pt x="37076" y="3835"/>
                    <a:pt x="84123" y="3835"/>
                  </a:cubicBezTo>
                  <a:cubicBezTo>
                    <a:pt x="112761" y="3835"/>
                    <a:pt x="130148" y="14063"/>
                    <a:pt x="144978" y="28382"/>
                  </a:cubicBezTo>
                  <a:lnTo>
                    <a:pt x="127591" y="48837"/>
                  </a:lnTo>
                  <a:cubicBezTo>
                    <a:pt x="115318" y="37076"/>
                    <a:pt x="101510" y="29405"/>
                    <a:pt x="84123" y="29405"/>
                  </a:cubicBezTo>
                  <a:cubicBezTo>
                    <a:pt x="54463" y="29405"/>
                    <a:pt x="32473" y="53951"/>
                    <a:pt x="32473" y="84634"/>
                  </a:cubicBezTo>
                  <a:lnTo>
                    <a:pt x="32473" y="85146"/>
                  </a:lnTo>
                  <a:cubicBezTo>
                    <a:pt x="32473" y="115829"/>
                    <a:pt x="53951" y="140376"/>
                    <a:pt x="84123" y="140376"/>
                  </a:cubicBezTo>
                  <a:cubicBezTo>
                    <a:pt x="103044" y="140376"/>
                    <a:pt x="115318" y="132705"/>
                    <a:pt x="129125" y="120432"/>
                  </a:cubicBezTo>
                  <a:lnTo>
                    <a:pt x="146512" y="138330"/>
                  </a:lnTo>
                  <a:cubicBezTo>
                    <a:pt x="130148" y="155206"/>
                    <a:pt x="112249" y="165945"/>
                    <a:pt x="83100" y="165945"/>
                  </a:cubicBezTo>
                  <a:cubicBezTo>
                    <a:pt x="37587" y="165434"/>
                    <a:pt x="3835" y="130148"/>
                    <a:pt x="3835" y="85146"/>
                  </a:cubicBezTo>
                  <a:close/>
                </a:path>
              </a:pathLst>
            </a:custGeom>
            <a:solidFill>
              <a:srgbClr val="FFFFFF"/>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BBD80D85-C13B-4D4B-A153-F12B56F4EEA1}"/>
                </a:ext>
              </a:extLst>
            </p:cNvPr>
            <p:cNvSpPr/>
            <p:nvPr/>
          </p:nvSpPr>
          <p:spPr>
            <a:xfrm>
              <a:off x="-4969828" y="4355555"/>
              <a:ext cx="112505" cy="127847"/>
            </a:xfrm>
            <a:custGeom>
              <a:avLst/>
              <a:gdLst>
                <a:gd name="connsiteX0" fmla="*/ 3835 w 112505"/>
                <a:gd name="connsiteY0" fmla="*/ 89237 h 127846"/>
                <a:gd name="connsiteX1" fmla="*/ 3835 w 112505"/>
                <a:gd name="connsiteY1" fmla="*/ 89237 h 127846"/>
                <a:gd name="connsiteX2" fmla="*/ 52417 w 112505"/>
                <a:gd name="connsiteY2" fmla="*/ 50883 h 127846"/>
                <a:gd name="connsiteX3" fmla="*/ 84123 w 112505"/>
                <a:gd name="connsiteY3" fmla="*/ 55997 h 127846"/>
                <a:gd name="connsiteX4" fmla="*/ 84123 w 112505"/>
                <a:gd name="connsiteY4" fmla="*/ 52929 h 127846"/>
                <a:gd name="connsiteX5" fmla="*/ 54974 w 112505"/>
                <a:gd name="connsiteY5" fmla="*/ 27359 h 127846"/>
                <a:gd name="connsiteX6" fmla="*/ 21223 w 112505"/>
                <a:gd name="connsiteY6" fmla="*/ 34519 h 127846"/>
                <a:gd name="connsiteX7" fmla="*/ 14063 w 112505"/>
                <a:gd name="connsiteY7" fmla="*/ 13552 h 127846"/>
                <a:gd name="connsiteX8" fmla="*/ 58554 w 112505"/>
                <a:gd name="connsiteY8" fmla="*/ 3835 h 127846"/>
                <a:gd name="connsiteX9" fmla="*/ 97419 w 112505"/>
                <a:gd name="connsiteY9" fmla="*/ 17131 h 127846"/>
                <a:gd name="connsiteX10" fmla="*/ 110204 w 112505"/>
                <a:gd name="connsiteY10" fmla="*/ 53440 h 127846"/>
                <a:gd name="connsiteX11" fmla="*/ 110204 w 112505"/>
                <a:gd name="connsiteY11" fmla="*/ 122989 h 127846"/>
                <a:gd name="connsiteX12" fmla="*/ 84123 w 112505"/>
                <a:gd name="connsiteY12" fmla="*/ 122989 h 127846"/>
                <a:gd name="connsiteX13" fmla="*/ 84123 w 112505"/>
                <a:gd name="connsiteY13" fmla="*/ 108158 h 127846"/>
                <a:gd name="connsiteX14" fmla="*/ 45769 w 112505"/>
                <a:gd name="connsiteY14" fmla="*/ 125546 h 127846"/>
                <a:gd name="connsiteX15" fmla="*/ 3835 w 112505"/>
                <a:gd name="connsiteY15" fmla="*/ 89237 h 127846"/>
                <a:gd name="connsiteX16" fmla="*/ 84123 w 112505"/>
                <a:gd name="connsiteY16" fmla="*/ 80543 h 127846"/>
                <a:gd name="connsiteX17" fmla="*/ 84123 w 112505"/>
                <a:gd name="connsiteY17" fmla="*/ 72361 h 127846"/>
                <a:gd name="connsiteX18" fmla="*/ 57531 w 112505"/>
                <a:gd name="connsiteY18" fmla="*/ 67759 h 127846"/>
                <a:gd name="connsiteX19" fmla="*/ 29916 w 112505"/>
                <a:gd name="connsiteY19" fmla="*/ 87192 h 127846"/>
                <a:gd name="connsiteX20" fmla="*/ 29916 w 112505"/>
                <a:gd name="connsiteY20" fmla="*/ 87703 h 127846"/>
                <a:gd name="connsiteX21" fmla="*/ 52929 w 112505"/>
                <a:gd name="connsiteY21" fmla="*/ 105601 h 127846"/>
                <a:gd name="connsiteX22" fmla="*/ 84123 w 112505"/>
                <a:gd name="connsiteY22" fmla="*/ 80543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505" h="127846">
                  <a:moveTo>
                    <a:pt x="3835" y="89237"/>
                  </a:moveTo>
                  <a:lnTo>
                    <a:pt x="3835" y="89237"/>
                  </a:lnTo>
                  <a:cubicBezTo>
                    <a:pt x="3835" y="63156"/>
                    <a:pt x="23780" y="50883"/>
                    <a:pt x="52417" y="50883"/>
                  </a:cubicBezTo>
                  <a:cubicBezTo>
                    <a:pt x="65713" y="50883"/>
                    <a:pt x="74918" y="52929"/>
                    <a:pt x="84123" y="55997"/>
                  </a:cubicBezTo>
                  <a:lnTo>
                    <a:pt x="84123" y="52929"/>
                  </a:lnTo>
                  <a:cubicBezTo>
                    <a:pt x="84123" y="36053"/>
                    <a:pt x="73895" y="27359"/>
                    <a:pt x="54974" y="27359"/>
                  </a:cubicBezTo>
                  <a:cubicBezTo>
                    <a:pt x="41678" y="27359"/>
                    <a:pt x="31962" y="30428"/>
                    <a:pt x="21223" y="34519"/>
                  </a:cubicBezTo>
                  <a:lnTo>
                    <a:pt x="14063" y="13552"/>
                  </a:lnTo>
                  <a:cubicBezTo>
                    <a:pt x="26848" y="7927"/>
                    <a:pt x="39632" y="3835"/>
                    <a:pt x="58554" y="3835"/>
                  </a:cubicBezTo>
                  <a:cubicBezTo>
                    <a:pt x="75941" y="3835"/>
                    <a:pt x="89237" y="8438"/>
                    <a:pt x="97419" y="17131"/>
                  </a:cubicBezTo>
                  <a:cubicBezTo>
                    <a:pt x="106113" y="25825"/>
                    <a:pt x="110204" y="38098"/>
                    <a:pt x="110204" y="53440"/>
                  </a:cubicBezTo>
                  <a:lnTo>
                    <a:pt x="110204" y="122989"/>
                  </a:lnTo>
                  <a:lnTo>
                    <a:pt x="84123" y="122989"/>
                  </a:lnTo>
                  <a:lnTo>
                    <a:pt x="84123" y="108158"/>
                  </a:lnTo>
                  <a:cubicBezTo>
                    <a:pt x="75941" y="117875"/>
                    <a:pt x="63668" y="125546"/>
                    <a:pt x="45769" y="125546"/>
                  </a:cubicBezTo>
                  <a:cubicBezTo>
                    <a:pt x="23268" y="125546"/>
                    <a:pt x="3835" y="112761"/>
                    <a:pt x="3835" y="89237"/>
                  </a:cubicBezTo>
                  <a:close/>
                  <a:moveTo>
                    <a:pt x="84123" y="80543"/>
                  </a:moveTo>
                  <a:lnTo>
                    <a:pt x="84123" y="72361"/>
                  </a:lnTo>
                  <a:cubicBezTo>
                    <a:pt x="76964" y="69804"/>
                    <a:pt x="68270" y="67759"/>
                    <a:pt x="57531" y="67759"/>
                  </a:cubicBezTo>
                  <a:cubicBezTo>
                    <a:pt x="40144" y="67759"/>
                    <a:pt x="29916" y="74918"/>
                    <a:pt x="29916" y="87192"/>
                  </a:cubicBezTo>
                  <a:lnTo>
                    <a:pt x="29916" y="87703"/>
                  </a:lnTo>
                  <a:cubicBezTo>
                    <a:pt x="29916" y="98953"/>
                    <a:pt x="40144" y="105601"/>
                    <a:pt x="52929" y="105601"/>
                  </a:cubicBezTo>
                  <a:cubicBezTo>
                    <a:pt x="70827" y="106113"/>
                    <a:pt x="84123" y="95374"/>
                    <a:pt x="84123" y="80543"/>
                  </a:cubicBezTo>
                  <a:close/>
                </a:path>
              </a:pathLst>
            </a:custGeom>
            <a:solidFill>
              <a:srgbClr val="FFFFFF"/>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2251716-7C68-4718-9224-069E0E583871}"/>
                </a:ext>
              </a:extLst>
            </p:cNvPr>
            <p:cNvSpPr/>
            <p:nvPr/>
          </p:nvSpPr>
          <p:spPr>
            <a:xfrm>
              <a:off x="-4835845" y="4354533"/>
              <a:ext cx="184099" cy="127847"/>
            </a:xfrm>
            <a:custGeom>
              <a:avLst/>
              <a:gdLst>
                <a:gd name="connsiteX0" fmla="*/ 3835 w 184099"/>
                <a:gd name="connsiteY0" fmla="*/ 6392 h 127846"/>
                <a:gd name="connsiteX1" fmla="*/ 30939 w 184099"/>
                <a:gd name="connsiteY1" fmla="*/ 6392 h 127846"/>
                <a:gd name="connsiteX2" fmla="*/ 30939 w 184099"/>
                <a:gd name="connsiteY2" fmla="*/ 24291 h 127846"/>
                <a:gd name="connsiteX3" fmla="*/ 66736 w 184099"/>
                <a:gd name="connsiteY3" fmla="*/ 3835 h 127846"/>
                <a:gd name="connsiteX4" fmla="*/ 102022 w 184099"/>
                <a:gd name="connsiteY4" fmla="*/ 24802 h 127846"/>
                <a:gd name="connsiteX5" fmla="*/ 141910 w 184099"/>
                <a:gd name="connsiteY5" fmla="*/ 3835 h 127846"/>
                <a:gd name="connsiteX6" fmla="*/ 183332 w 184099"/>
                <a:gd name="connsiteY6" fmla="*/ 48837 h 127846"/>
                <a:gd name="connsiteX7" fmla="*/ 183332 w 184099"/>
                <a:gd name="connsiteY7" fmla="*/ 124011 h 127846"/>
                <a:gd name="connsiteX8" fmla="*/ 156229 w 184099"/>
                <a:gd name="connsiteY8" fmla="*/ 124011 h 127846"/>
                <a:gd name="connsiteX9" fmla="*/ 156229 w 184099"/>
                <a:gd name="connsiteY9" fmla="*/ 57020 h 127846"/>
                <a:gd name="connsiteX10" fmla="*/ 132194 w 184099"/>
                <a:gd name="connsiteY10" fmla="*/ 28382 h 127846"/>
                <a:gd name="connsiteX11" fmla="*/ 107136 w 184099"/>
                <a:gd name="connsiteY11" fmla="*/ 57531 h 127846"/>
                <a:gd name="connsiteX12" fmla="*/ 107136 w 184099"/>
                <a:gd name="connsiteY12" fmla="*/ 124011 h 127846"/>
                <a:gd name="connsiteX13" fmla="*/ 80032 w 184099"/>
                <a:gd name="connsiteY13" fmla="*/ 124011 h 127846"/>
                <a:gd name="connsiteX14" fmla="*/ 80032 w 184099"/>
                <a:gd name="connsiteY14" fmla="*/ 57020 h 127846"/>
                <a:gd name="connsiteX15" fmla="*/ 55997 w 184099"/>
                <a:gd name="connsiteY15" fmla="*/ 28382 h 127846"/>
                <a:gd name="connsiteX16" fmla="*/ 30939 w 184099"/>
                <a:gd name="connsiteY16" fmla="*/ 57531 h 127846"/>
                <a:gd name="connsiteX17" fmla="*/ 30939 w 184099"/>
                <a:gd name="connsiteY17" fmla="*/ 124011 h 127846"/>
                <a:gd name="connsiteX18" fmla="*/ 3835 w 184099"/>
                <a:gd name="connsiteY18" fmla="*/ 124011 h 127846"/>
                <a:gd name="connsiteX19" fmla="*/ 3835 w 184099"/>
                <a:gd name="connsiteY19" fmla="*/ 6392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099" h="127846">
                  <a:moveTo>
                    <a:pt x="3835" y="6392"/>
                  </a:moveTo>
                  <a:lnTo>
                    <a:pt x="30939" y="6392"/>
                  </a:lnTo>
                  <a:lnTo>
                    <a:pt x="30939" y="24291"/>
                  </a:lnTo>
                  <a:cubicBezTo>
                    <a:pt x="38610" y="14063"/>
                    <a:pt x="48837" y="3835"/>
                    <a:pt x="66736" y="3835"/>
                  </a:cubicBezTo>
                  <a:cubicBezTo>
                    <a:pt x="83612" y="3835"/>
                    <a:pt x="95885" y="12017"/>
                    <a:pt x="102022" y="24802"/>
                  </a:cubicBezTo>
                  <a:cubicBezTo>
                    <a:pt x="111227" y="12529"/>
                    <a:pt x="124011" y="3835"/>
                    <a:pt x="141910" y="3835"/>
                  </a:cubicBezTo>
                  <a:cubicBezTo>
                    <a:pt x="167479" y="3835"/>
                    <a:pt x="183332" y="20200"/>
                    <a:pt x="183332" y="48837"/>
                  </a:cubicBezTo>
                  <a:lnTo>
                    <a:pt x="183332" y="124011"/>
                  </a:lnTo>
                  <a:lnTo>
                    <a:pt x="156229" y="124011"/>
                  </a:lnTo>
                  <a:lnTo>
                    <a:pt x="156229" y="57020"/>
                  </a:lnTo>
                  <a:cubicBezTo>
                    <a:pt x="156229" y="38098"/>
                    <a:pt x="147535" y="28382"/>
                    <a:pt x="132194" y="28382"/>
                  </a:cubicBezTo>
                  <a:cubicBezTo>
                    <a:pt x="117363" y="28382"/>
                    <a:pt x="107136" y="38610"/>
                    <a:pt x="107136" y="57531"/>
                  </a:cubicBezTo>
                  <a:lnTo>
                    <a:pt x="107136" y="124011"/>
                  </a:lnTo>
                  <a:lnTo>
                    <a:pt x="80032" y="124011"/>
                  </a:lnTo>
                  <a:lnTo>
                    <a:pt x="80032" y="57020"/>
                  </a:lnTo>
                  <a:cubicBezTo>
                    <a:pt x="80032" y="38610"/>
                    <a:pt x="71339" y="28382"/>
                    <a:pt x="55997" y="28382"/>
                  </a:cubicBezTo>
                  <a:cubicBezTo>
                    <a:pt x="41167" y="28382"/>
                    <a:pt x="30939" y="39632"/>
                    <a:pt x="30939" y="57531"/>
                  </a:cubicBezTo>
                  <a:lnTo>
                    <a:pt x="30939" y="124011"/>
                  </a:lnTo>
                  <a:lnTo>
                    <a:pt x="3835" y="124011"/>
                  </a:lnTo>
                  <a:lnTo>
                    <a:pt x="3835" y="6392"/>
                  </a:lnTo>
                  <a:close/>
                </a:path>
              </a:pathLst>
            </a:custGeom>
            <a:solidFill>
              <a:srgbClr val="FFFFFF"/>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0D15690-0BE0-4F50-B020-1B3DB769FDEF}"/>
                </a:ext>
              </a:extLst>
            </p:cNvPr>
            <p:cNvSpPr/>
            <p:nvPr/>
          </p:nvSpPr>
          <p:spPr>
            <a:xfrm>
              <a:off x="-4628733" y="4354533"/>
              <a:ext cx="127847" cy="158530"/>
            </a:xfrm>
            <a:custGeom>
              <a:avLst/>
              <a:gdLst>
                <a:gd name="connsiteX0" fmla="*/ 3835 w 127846"/>
                <a:gd name="connsiteY0" fmla="*/ 6392 h 158529"/>
                <a:gd name="connsiteX1" fmla="*/ 30939 w 127846"/>
                <a:gd name="connsiteY1" fmla="*/ 6392 h 158529"/>
                <a:gd name="connsiteX2" fmla="*/ 30939 w 127846"/>
                <a:gd name="connsiteY2" fmla="*/ 25825 h 158529"/>
                <a:gd name="connsiteX3" fmla="*/ 70827 w 127846"/>
                <a:gd name="connsiteY3" fmla="*/ 3835 h 158529"/>
                <a:gd name="connsiteX4" fmla="*/ 125545 w 127846"/>
                <a:gd name="connsiteY4" fmla="*/ 64690 h 158529"/>
                <a:gd name="connsiteX5" fmla="*/ 125545 w 127846"/>
                <a:gd name="connsiteY5" fmla="*/ 65202 h 158529"/>
                <a:gd name="connsiteX6" fmla="*/ 70827 w 127846"/>
                <a:gd name="connsiteY6" fmla="*/ 126057 h 158529"/>
                <a:gd name="connsiteX7" fmla="*/ 30939 w 127846"/>
                <a:gd name="connsiteY7" fmla="*/ 105090 h 158529"/>
                <a:gd name="connsiteX8" fmla="*/ 30939 w 127846"/>
                <a:gd name="connsiteY8" fmla="*/ 158786 h 158529"/>
                <a:gd name="connsiteX9" fmla="*/ 3835 w 127846"/>
                <a:gd name="connsiteY9" fmla="*/ 158786 h 158529"/>
                <a:gd name="connsiteX10" fmla="*/ 3835 w 127846"/>
                <a:gd name="connsiteY10" fmla="*/ 6392 h 158529"/>
                <a:gd name="connsiteX11" fmla="*/ 98442 w 127846"/>
                <a:gd name="connsiteY11" fmla="*/ 65202 h 158529"/>
                <a:gd name="connsiteX12" fmla="*/ 98442 w 127846"/>
                <a:gd name="connsiteY12" fmla="*/ 65202 h 158529"/>
                <a:gd name="connsiteX13" fmla="*/ 64690 w 127846"/>
                <a:gd name="connsiteY13" fmla="*/ 26848 h 158529"/>
                <a:gd name="connsiteX14" fmla="*/ 30428 w 127846"/>
                <a:gd name="connsiteY14" fmla="*/ 64690 h 158529"/>
                <a:gd name="connsiteX15" fmla="*/ 30428 w 127846"/>
                <a:gd name="connsiteY15" fmla="*/ 65202 h 158529"/>
                <a:gd name="connsiteX16" fmla="*/ 64690 w 127846"/>
                <a:gd name="connsiteY16" fmla="*/ 103044 h 158529"/>
                <a:gd name="connsiteX17" fmla="*/ 98442 w 127846"/>
                <a:gd name="connsiteY17" fmla="*/ 65202 h 1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846" h="158529">
                  <a:moveTo>
                    <a:pt x="3835" y="6392"/>
                  </a:moveTo>
                  <a:lnTo>
                    <a:pt x="30939" y="6392"/>
                  </a:lnTo>
                  <a:lnTo>
                    <a:pt x="30939" y="25825"/>
                  </a:lnTo>
                  <a:cubicBezTo>
                    <a:pt x="39632" y="13552"/>
                    <a:pt x="51906" y="3835"/>
                    <a:pt x="70827" y="3835"/>
                  </a:cubicBezTo>
                  <a:cubicBezTo>
                    <a:pt x="98442" y="3835"/>
                    <a:pt x="125545" y="25825"/>
                    <a:pt x="125545" y="64690"/>
                  </a:cubicBezTo>
                  <a:lnTo>
                    <a:pt x="125545" y="65202"/>
                  </a:lnTo>
                  <a:cubicBezTo>
                    <a:pt x="125545" y="104067"/>
                    <a:pt x="98953" y="126057"/>
                    <a:pt x="70827" y="126057"/>
                  </a:cubicBezTo>
                  <a:cubicBezTo>
                    <a:pt x="51394" y="126057"/>
                    <a:pt x="39121" y="116340"/>
                    <a:pt x="30939" y="105090"/>
                  </a:cubicBezTo>
                  <a:lnTo>
                    <a:pt x="30939" y="158786"/>
                  </a:lnTo>
                  <a:lnTo>
                    <a:pt x="3835" y="158786"/>
                  </a:lnTo>
                  <a:lnTo>
                    <a:pt x="3835" y="6392"/>
                  </a:lnTo>
                  <a:close/>
                  <a:moveTo>
                    <a:pt x="98442" y="65202"/>
                  </a:moveTo>
                  <a:lnTo>
                    <a:pt x="98442" y="65202"/>
                  </a:lnTo>
                  <a:cubicBezTo>
                    <a:pt x="98442" y="42189"/>
                    <a:pt x="83100" y="26848"/>
                    <a:pt x="64690" y="26848"/>
                  </a:cubicBezTo>
                  <a:cubicBezTo>
                    <a:pt x="46281" y="26848"/>
                    <a:pt x="30428" y="42189"/>
                    <a:pt x="30428" y="64690"/>
                  </a:cubicBezTo>
                  <a:lnTo>
                    <a:pt x="30428" y="65202"/>
                  </a:lnTo>
                  <a:cubicBezTo>
                    <a:pt x="30428" y="87703"/>
                    <a:pt x="46281" y="103044"/>
                    <a:pt x="64690" y="103044"/>
                  </a:cubicBezTo>
                  <a:cubicBezTo>
                    <a:pt x="83100" y="103044"/>
                    <a:pt x="98442" y="88725"/>
                    <a:pt x="98442" y="65202"/>
                  </a:cubicBezTo>
                  <a:close/>
                </a:path>
              </a:pathLst>
            </a:custGeom>
            <a:solidFill>
              <a:srgbClr val="FFFFFF"/>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71EDCC4-8089-4961-8E0D-5D3517D52B83}"/>
                </a:ext>
              </a:extLst>
            </p:cNvPr>
            <p:cNvSpPr/>
            <p:nvPr/>
          </p:nvSpPr>
          <p:spPr>
            <a:xfrm>
              <a:off x="-4485033" y="4357090"/>
              <a:ext cx="112505" cy="127847"/>
            </a:xfrm>
            <a:custGeom>
              <a:avLst/>
              <a:gdLst>
                <a:gd name="connsiteX0" fmla="*/ 3835 w 112505"/>
                <a:gd name="connsiteY0" fmla="*/ 78498 h 127846"/>
                <a:gd name="connsiteX1" fmla="*/ 3835 w 112505"/>
                <a:gd name="connsiteY1" fmla="*/ 3835 h 127846"/>
                <a:gd name="connsiteX2" fmla="*/ 30939 w 112505"/>
                <a:gd name="connsiteY2" fmla="*/ 3835 h 127846"/>
                <a:gd name="connsiteX3" fmla="*/ 30939 w 112505"/>
                <a:gd name="connsiteY3" fmla="*/ 70827 h 127846"/>
                <a:gd name="connsiteX4" fmla="*/ 55997 w 112505"/>
                <a:gd name="connsiteY4" fmla="*/ 99465 h 127846"/>
                <a:gd name="connsiteX5" fmla="*/ 82589 w 112505"/>
                <a:gd name="connsiteY5" fmla="*/ 70316 h 127846"/>
                <a:gd name="connsiteX6" fmla="*/ 82589 w 112505"/>
                <a:gd name="connsiteY6" fmla="*/ 3835 h 127846"/>
                <a:gd name="connsiteX7" fmla="*/ 109693 w 112505"/>
                <a:gd name="connsiteY7" fmla="*/ 3835 h 127846"/>
                <a:gd name="connsiteX8" fmla="*/ 109693 w 112505"/>
                <a:gd name="connsiteY8" fmla="*/ 121454 h 127846"/>
                <a:gd name="connsiteX9" fmla="*/ 82589 w 112505"/>
                <a:gd name="connsiteY9" fmla="*/ 121454 h 127846"/>
                <a:gd name="connsiteX10" fmla="*/ 82589 w 112505"/>
                <a:gd name="connsiteY10" fmla="*/ 103044 h 127846"/>
                <a:gd name="connsiteX11" fmla="*/ 45769 w 112505"/>
                <a:gd name="connsiteY11" fmla="*/ 124011 h 127846"/>
                <a:gd name="connsiteX12" fmla="*/ 3835 w 112505"/>
                <a:gd name="connsiteY12" fmla="*/ 78498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505" h="127846">
                  <a:moveTo>
                    <a:pt x="3835" y="78498"/>
                  </a:moveTo>
                  <a:lnTo>
                    <a:pt x="3835" y="3835"/>
                  </a:lnTo>
                  <a:lnTo>
                    <a:pt x="30939" y="3835"/>
                  </a:lnTo>
                  <a:lnTo>
                    <a:pt x="30939" y="70827"/>
                  </a:lnTo>
                  <a:cubicBezTo>
                    <a:pt x="30939" y="89237"/>
                    <a:pt x="40144" y="99465"/>
                    <a:pt x="55997" y="99465"/>
                  </a:cubicBezTo>
                  <a:cubicBezTo>
                    <a:pt x="71850" y="99465"/>
                    <a:pt x="82589" y="88725"/>
                    <a:pt x="82589" y="70316"/>
                  </a:cubicBezTo>
                  <a:lnTo>
                    <a:pt x="82589" y="3835"/>
                  </a:lnTo>
                  <a:lnTo>
                    <a:pt x="109693" y="3835"/>
                  </a:lnTo>
                  <a:lnTo>
                    <a:pt x="109693" y="121454"/>
                  </a:lnTo>
                  <a:lnTo>
                    <a:pt x="82589" y="121454"/>
                  </a:lnTo>
                  <a:lnTo>
                    <a:pt x="82589" y="103044"/>
                  </a:lnTo>
                  <a:cubicBezTo>
                    <a:pt x="74918" y="114295"/>
                    <a:pt x="64179" y="124011"/>
                    <a:pt x="45769" y="124011"/>
                  </a:cubicBezTo>
                  <a:cubicBezTo>
                    <a:pt x="19177" y="124011"/>
                    <a:pt x="3835" y="106113"/>
                    <a:pt x="3835" y="78498"/>
                  </a:cubicBezTo>
                  <a:close/>
                </a:path>
              </a:pathLst>
            </a:custGeom>
            <a:solidFill>
              <a:srgbClr val="FFFFFF"/>
            </a:solid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AD1B22D-D779-4D26-8684-3170F78655F3}"/>
                </a:ext>
              </a:extLst>
            </p:cNvPr>
            <p:cNvSpPr/>
            <p:nvPr/>
          </p:nvSpPr>
          <p:spPr>
            <a:xfrm>
              <a:off x="-4359232" y="4354533"/>
              <a:ext cx="97163" cy="127847"/>
            </a:xfrm>
            <a:custGeom>
              <a:avLst/>
              <a:gdLst>
                <a:gd name="connsiteX0" fmla="*/ 3835 w 97163"/>
                <a:gd name="connsiteY0" fmla="*/ 108670 h 127846"/>
                <a:gd name="connsiteX1" fmla="*/ 16109 w 97163"/>
                <a:gd name="connsiteY1" fmla="*/ 90260 h 127846"/>
                <a:gd name="connsiteX2" fmla="*/ 54463 w 97163"/>
                <a:gd name="connsiteY2" fmla="*/ 104578 h 127846"/>
                <a:gd name="connsiteX3" fmla="*/ 72873 w 97163"/>
                <a:gd name="connsiteY3" fmla="*/ 91794 h 127846"/>
                <a:gd name="connsiteX4" fmla="*/ 72873 w 97163"/>
                <a:gd name="connsiteY4" fmla="*/ 91282 h 127846"/>
                <a:gd name="connsiteX5" fmla="*/ 46792 w 97163"/>
                <a:gd name="connsiteY5" fmla="*/ 74918 h 127846"/>
                <a:gd name="connsiteX6" fmla="*/ 9972 w 97163"/>
                <a:gd name="connsiteY6" fmla="*/ 40144 h 127846"/>
                <a:gd name="connsiteX7" fmla="*/ 9972 w 97163"/>
                <a:gd name="connsiteY7" fmla="*/ 39632 h 127846"/>
                <a:gd name="connsiteX8" fmla="*/ 51906 w 97163"/>
                <a:gd name="connsiteY8" fmla="*/ 3835 h 127846"/>
                <a:gd name="connsiteX9" fmla="*/ 95374 w 97163"/>
                <a:gd name="connsiteY9" fmla="*/ 17131 h 127846"/>
                <a:gd name="connsiteX10" fmla="*/ 84634 w 97163"/>
                <a:gd name="connsiteY10" fmla="*/ 36053 h 127846"/>
                <a:gd name="connsiteX11" fmla="*/ 51394 w 97163"/>
                <a:gd name="connsiteY11" fmla="*/ 24802 h 127846"/>
                <a:gd name="connsiteX12" fmla="*/ 35030 w 97163"/>
                <a:gd name="connsiteY12" fmla="*/ 36564 h 127846"/>
                <a:gd name="connsiteX13" fmla="*/ 35030 w 97163"/>
                <a:gd name="connsiteY13" fmla="*/ 37076 h 127846"/>
                <a:gd name="connsiteX14" fmla="*/ 61622 w 97163"/>
                <a:gd name="connsiteY14" fmla="*/ 53951 h 127846"/>
                <a:gd name="connsiteX15" fmla="*/ 97931 w 97163"/>
                <a:gd name="connsiteY15" fmla="*/ 88214 h 127846"/>
                <a:gd name="connsiteX16" fmla="*/ 97931 w 97163"/>
                <a:gd name="connsiteY16" fmla="*/ 88725 h 127846"/>
                <a:gd name="connsiteX17" fmla="*/ 54463 w 97163"/>
                <a:gd name="connsiteY17" fmla="*/ 125545 h 127846"/>
                <a:gd name="connsiteX18" fmla="*/ 3835 w 97163"/>
                <a:gd name="connsiteY18" fmla="*/ 108670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63" h="127846">
                  <a:moveTo>
                    <a:pt x="3835" y="108670"/>
                  </a:moveTo>
                  <a:lnTo>
                    <a:pt x="16109" y="90260"/>
                  </a:lnTo>
                  <a:cubicBezTo>
                    <a:pt x="28893" y="99976"/>
                    <a:pt x="42701" y="104578"/>
                    <a:pt x="54463" y="104578"/>
                  </a:cubicBezTo>
                  <a:cubicBezTo>
                    <a:pt x="66224" y="104578"/>
                    <a:pt x="72873" y="99465"/>
                    <a:pt x="72873" y="91794"/>
                  </a:cubicBezTo>
                  <a:lnTo>
                    <a:pt x="72873" y="91282"/>
                  </a:lnTo>
                  <a:cubicBezTo>
                    <a:pt x="72873" y="82078"/>
                    <a:pt x="60599" y="79009"/>
                    <a:pt x="46792" y="74918"/>
                  </a:cubicBezTo>
                  <a:cubicBezTo>
                    <a:pt x="29405" y="69804"/>
                    <a:pt x="9972" y="62645"/>
                    <a:pt x="9972" y="40144"/>
                  </a:cubicBezTo>
                  <a:lnTo>
                    <a:pt x="9972" y="39632"/>
                  </a:lnTo>
                  <a:cubicBezTo>
                    <a:pt x="9972" y="17131"/>
                    <a:pt x="28382" y="3835"/>
                    <a:pt x="51906" y="3835"/>
                  </a:cubicBezTo>
                  <a:cubicBezTo>
                    <a:pt x="66736" y="3835"/>
                    <a:pt x="82589" y="8949"/>
                    <a:pt x="95374" y="17131"/>
                  </a:cubicBezTo>
                  <a:lnTo>
                    <a:pt x="84634" y="36053"/>
                  </a:lnTo>
                  <a:cubicBezTo>
                    <a:pt x="73384" y="28893"/>
                    <a:pt x="61111" y="24802"/>
                    <a:pt x="51394" y="24802"/>
                  </a:cubicBezTo>
                  <a:cubicBezTo>
                    <a:pt x="41167" y="24802"/>
                    <a:pt x="35030" y="29916"/>
                    <a:pt x="35030" y="36564"/>
                  </a:cubicBezTo>
                  <a:lnTo>
                    <a:pt x="35030" y="37076"/>
                  </a:lnTo>
                  <a:cubicBezTo>
                    <a:pt x="35030" y="45769"/>
                    <a:pt x="47815" y="49349"/>
                    <a:pt x="61622" y="53951"/>
                  </a:cubicBezTo>
                  <a:cubicBezTo>
                    <a:pt x="79009" y="59065"/>
                    <a:pt x="97931" y="67247"/>
                    <a:pt x="97931" y="88214"/>
                  </a:cubicBezTo>
                  <a:lnTo>
                    <a:pt x="97931" y="88725"/>
                  </a:lnTo>
                  <a:cubicBezTo>
                    <a:pt x="97931" y="113272"/>
                    <a:pt x="79009" y="125545"/>
                    <a:pt x="54463" y="125545"/>
                  </a:cubicBezTo>
                  <a:cubicBezTo>
                    <a:pt x="36564" y="126057"/>
                    <a:pt x="18154" y="120432"/>
                    <a:pt x="3835" y="108670"/>
                  </a:cubicBezTo>
                  <a:close/>
                </a:path>
              </a:pathLst>
            </a:custGeom>
            <a:solidFill>
              <a:srgbClr val="FFFFFF"/>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F9CC60DF-CCBD-4169-A792-FF77D7E37F8F}"/>
                </a:ext>
              </a:extLst>
            </p:cNvPr>
            <p:cNvSpPr/>
            <p:nvPr/>
          </p:nvSpPr>
          <p:spPr>
            <a:xfrm>
              <a:off x="-2555500" y="3077183"/>
              <a:ext cx="1723373" cy="884699"/>
            </a:xfrm>
            <a:custGeom>
              <a:avLst/>
              <a:gdLst>
                <a:gd name="connsiteX0" fmla="*/ 1431044 w 1723373"/>
                <a:gd name="connsiteY0" fmla="*/ 244604 h 884698"/>
                <a:gd name="connsiteX1" fmla="*/ 244627 w 1723373"/>
                <a:gd name="connsiteY1" fmla="*/ 296766 h 884698"/>
                <a:gd name="connsiteX2" fmla="*/ 24219 w 1723373"/>
                <a:gd name="connsiteY2" fmla="*/ 860825 h 884698"/>
                <a:gd name="connsiteX3" fmla="*/ 1703614 w 1723373"/>
                <a:gd name="connsiteY3" fmla="*/ 860825 h 884698"/>
                <a:gd name="connsiteX4" fmla="*/ 1431044 w 1723373"/>
                <a:gd name="connsiteY4" fmla="*/ 244604 h 88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373" h="884698">
                  <a:moveTo>
                    <a:pt x="1431044" y="244604"/>
                  </a:moveTo>
                  <a:cubicBezTo>
                    <a:pt x="1088927" y="-68364"/>
                    <a:pt x="558107" y="-45352"/>
                    <a:pt x="244627" y="296766"/>
                  </a:cubicBezTo>
                  <a:cubicBezTo>
                    <a:pt x="97859" y="457341"/>
                    <a:pt x="24731" y="659339"/>
                    <a:pt x="24219" y="860825"/>
                  </a:cubicBezTo>
                  <a:lnTo>
                    <a:pt x="1703614" y="860825"/>
                  </a:lnTo>
                  <a:cubicBezTo>
                    <a:pt x="1703102" y="634792"/>
                    <a:pt x="1611564" y="409271"/>
                    <a:pt x="1431044" y="244604"/>
                  </a:cubicBezTo>
                  <a:close/>
                </a:path>
              </a:pathLst>
            </a:custGeom>
            <a:solidFill>
              <a:srgbClr val="FFFFFF"/>
            </a:solidFill>
            <a:ln w="60148" cap="flat">
              <a:solidFill>
                <a:srgbClr val="00A5BF"/>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4FB97A47-587A-4C3B-86DE-8AF083456DBA}"/>
                </a:ext>
              </a:extLst>
            </p:cNvPr>
            <p:cNvSpPr/>
            <p:nvPr/>
          </p:nvSpPr>
          <p:spPr>
            <a:xfrm>
              <a:off x="-2554990" y="3913789"/>
              <a:ext cx="1723373" cy="889813"/>
            </a:xfrm>
            <a:custGeom>
              <a:avLst/>
              <a:gdLst>
                <a:gd name="connsiteX0" fmla="*/ 24222 w 1723373"/>
                <a:gd name="connsiteY0" fmla="*/ 24219 h 889812"/>
                <a:gd name="connsiteX1" fmla="*/ 296791 w 1723373"/>
                <a:gd name="connsiteY1" fmla="*/ 646066 h 889812"/>
                <a:gd name="connsiteX2" fmla="*/ 1483208 w 1723373"/>
                <a:gd name="connsiteY2" fmla="*/ 593904 h 889812"/>
                <a:gd name="connsiteX3" fmla="*/ 1703615 w 1723373"/>
                <a:gd name="connsiteY3" fmla="*/ 24219 h 889812"/>
                <a:gd name="connsiteX4" fmla="*/ 24222 w 1723373"/>
                <a:gd name="connsiteY4" fmla="*/ 24219 h 88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373" h="889812">
                  <a:moveTo>
                    <a:pt x="24222" y="24219"/>
                  </a:moveTo>
                  <a:cubicBezTo>
                    <a:pt x="23710" y="252298"/>
                    <a:pt x="115248" y="479865"/>
                    <a:pt x="296791" y="646066"/>
                  </a:cubicBezTo>
                  <a:cubicBezTo>
                    <a:pt x="638908" y="959034"/>
                    <a:pt x="1169728" y="936022"/>
                    <a:pt x="1483208" y="593904"/>
                  </a:cubicBezTo>
                  <a:cubicBezTo>
                    <a:pt x="1631510" y="431795"/>
                    <a:pt x="1704127" y="227751"/>
                    <a:pt x="1703615" y="24219"/>
                  </a:cubicBezTo>
                  <a:lnTo>
                    <a:pt x="24222" y="24219"/>
                  </a:lnTo>
                  <a:close/>
                </a:path>
              </a:pathLst>
            </a:custGeom>
            <a:solidFill>
              <a:srgbClr val="00A5BF"/>
            </a:solidFill>
            <a:ln w="60148" cap="flat">
              <a:solidFill>
                <a:srgbClr val="00A5BF"/>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3FC07C4-27A7-4867-8269-8FC06F01CD1B}"/>
                </a:ext>
              </a:extLst>
            </p:cNvPr>
            <p:cNvSpPr/>
            <p:nvPr/>
          </p:nvSpPr>
          <p:spPr>
            <a:xfrm>
              <a:off x="-2035798" y="3295143"/>
              <a:ext cx="317060" cy="526728"/>
            </a:xfrm>
            <a:custGeom>
              <a:avLst/>
              <a:gdLst>
                <a:gd name="connsiteX0" fmla="*/ 16928 w 317059"/>
                <a:gd name="connsiteY0" fmla="*/ 16928 h 526728"/>
                <a:gd name="connsiteX1" fmla="*/ 302793 w 317059"/>
                <a:gd name="connsiteY1" fmla="*/ 16928 h 526728"/>
                <a:gd name="connsiteX2" fmla="*/ 302793 w 317059"/>
                <a:gd name="connsiteY2" fmla="*/ 510927 h 526728"/>
                <a:gd name="connsiteX3" fmla="*/ 16928 w 317059"/>
                <a:gd name="connsiteY3" fmla="*/ 510927 h 526728"/>
              </a:gdLst>
              <a:ahLst/>
              <a:cxnLst>
                <a:cxn ang="0">
                  <a:pos x="connsiteX0" y="connsiteY0"/>
                </a:cxn>
                <a:cxn ang="0">
                  <a:pos x="connsiteX1" y="connsiteY1"/>
                </a:cxn>
                <a:cxn ang="0">
                  <a:pos x="connsiteX2" y="connsiteY2"/>
                </a:cxn>
                <a:cxn ang="0">
                  <a:pos x="connsiteX3" y="connsiteY3"/>
                </a:cxn>
              </a:cxnLst>
              <a:rect l="l" t="t" r="r" b="b"/>
              <a:pathLst>
                <a:path w="317059" h="526728">
                  <a:moveTo>
                    <a:pt x="16928" y="16928"/>
                  </a:moveTo>
                  <a:lnTo>
                    <a:pt x="302793" y="16928"/>
                  </a:lnTo>
                  <a:lnTo>
                    <a:pt x="302793" y="510927"/>
                  </a:lnTo>
                  <a:lnTo>
                    <a:pt x="16928" y="510927"/>
                  </a:lnTo>
                  <a:close/>
                </a:path>
              </a:pathLst>
            </a:custGeom>
            <a:solidFill>
              <a:srgbClr val="FFFFFF"/>
            </a:solidFill>
            <a:ln w="42039" cap="flat">
              <a:solidFill>
                <a:srgbClr val="440099"/>
              </a:solidFill>
              <a:prstDash val="solid"/>
              <a:round/>
            </a:ln>
          </p:spPr>
          <p:txBody>
            <a:bodyPr rtlCol="0" anchor="ctr"/>
            <a:lstStyle/>
            <a:p>
              <a:endParaRPr lang="en-US"/>
            </a:p>
          </p:txBody>
        </p:sp>
        <p:sp>
          <p:nvSpPr>
            <p:cNvPr id="121" name="Freeform: Shape 120">
              <a:extLst>
                <a:ext uri="{FF2B5EF4-FFF2-40B4-BE49-F238E27FC236}">
                  <a16:creationId xmlns:a16="http://schemas.microsoft.com/office/drawing/2014/main" id="{154850EB-59E4-41A5-9B30-07E66F063103}"/>
                </a:ext>
              </a:extLst>
            </p:cNvPr>
            <p:cNvSpPr/>
            <p:nvPr/>
          </p:nvSpPr>
          <p:spPr>
            <a:xfrm>
              <a:off x="-1965325" y="3389652"/>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22" name="Freeform: Shape 121">
              <a:extLst>
                <a:ext uri="{FF2B5EF4-FFF2-40B4-BE49-F238E27FC236}">
                  <a16:creationId xmlns:a16="http://schemas.microsoft.com/office/drawing/2014/main" id="{EAD25C3E-0BBF-45D4-8F5F-097AA25C20E3}"/>
                </a:ext>
              </a:extLst>
            </p:cNvPr>
            <p:cNvSpPr/>
            <p:nvPr/>
          </p:nvSpPr>
          <p:spPr>
            <a:xfrm>
              <a:off x="-1965325" y="3441813"/>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23" name="Freeform: Shape 122">
              <a:extLst>
                <a:ext uri="{FF2B5EF4-FFF2-40B4-BE49-F238E27FC236}">
                  <a16:creationId xmlns:a16="http://schemas.microsoft.com/office/drawing/2014/main" id="{797181C6-1C23-49E3-8B75-99217CFDD2E9}"/>
                </a:ext>
              </a:extLst>
            </p:cNvPr>
            <p:cNvSpPr/>
            <p:nvPr/>
          </p:nvSpPr>
          <p:spPr>
            <a:xfrm>
              <a:off x="-1965325" y="3493464"/>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24" name="Freeform: Shape 123">
              <a:extLst>
                <a:ext uri="{FF2B5EF4-FFF2-40B4-BE49-F238E27FC236}">
                  <a16:creationId xmlns:a16="http://schemas.microsoft.com/office/drawing/2014/main" id="{E60C241B-7317-4240-935F-190BE947A14C}"/>
                </a:ext>
              </a:extLst>
            </p:cNvPr>
            <p:cNvSpPr/>
            <p:nvPr/>
          </p:nvSpPr>
          <p:spPr>
            <a:xfrm>
              <a:off x="-1965325" y="3588581"/>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25" name="Freeform: Shape 124">
              <a:extLst>
                <a:ext uri="{FF2B5EF4-FFF2-40B4-BE49-F238E27FC236}">
                  <a16:creationId xmlns:a16="http://schemas.microsoft.com/office/drawing/2014/main" id="{B001D085-F14C-4F9A-AA94-B560603AD61D}"/>
                </a:ext>
              </a:extLst>
            </p:cNvPr>
            <p:cNvSpPr/>
            <p:nvPr/>
          </p:nvSpPr>
          <p:spPr>
            <a:xfrm>
              <a:off x="-1965325" y="3640231"/>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26" name="Freeform: Shape 125">
              <a:extLst>
                <a:ext uri="{FF2B5EF4-FFF2-40B4-BE49-F238E27FC236}">
                  <a16:creationId xmlns:a16="http://schemas.microsoft.com/office/drawing/2014/main" id="{7D1120AE-6FF5-4EBA-ACA7-A29A748CF744}"/>
                </a:ext>
              </a:extLst>
            </p:cNvPr>
            <p:cNvSpPr/>
            <p:nvPr/>
          </p:nvSpPr>
          <p:spPr>
            <a:xfrm>
              <a:off x="-1965325" y="3692393"/>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27" name="Freeform: Shape 126">
              <a:extLst>
                <a:ext uri="{FF2B5EF4-FFF2-40B4-BE49-F238E27FC236}">
                  <a16:creationId xmlns:a16="http://schemas.microsoft.com/office/drawing/2014/main" id="{DF00B45B-9F02-4DE1-B83C-794EC2BC1DE0}"/>
                </a:ext>
              </a:extLst>
            </p:cNvPr>
            <p:cNvSpPr/>
            <p:nvPr/>
          </p:nvSpPr>
          <p:spPr>
            <a:xfrm>
              <a:off x="-1664020" y="3295143"/>
              <a:ext cx="317060" cy="526728"/>
            </a:xfrm>
            <a:custGeom>
              <a:avLst/>
              <a:gdLst>
                <a:gd name="connsiteX0" fmla="*/ 16928 w 317059"/>
                <a:gd name="connsiteY0" fmla="*/ 16928 h 526728"/>
                <a:gd name="connsiteX1" fmla="*/ 302793 w 317059"/>
                <a:gd name="connsiteY1" fmla="*/ 16928 h 526728"/>
                <a:gd name="connsiteX2" fmla="*/ 302793 w 317059"/>
                <a:gd name="connsiteY2" fmla="*/ 510927 h 526728"/>
                <a:gd name="connsiteX3" fmla="*/ 16928 w 317059"/>
                <a:gd name="connsiteY3" fmla="*/ 510927 h 526728"/>
              </a:gdLst>
              <a:ahLst/>
              <a:cxnLst>
                <a:cxn ang="0">
                  <a:pos x="connsiteX0" y="connsiteY0"/>
                </a:cxn>
                <a:cxn ang="0">
                  <a:pos x="connsiteX1" y="connsiteY1"/>
                </a:cxn>
                <a:cxn ang="0">
                  <a:pos x="connsiteX2" y="connsiteY2"/>
                </a:cxn>
                <a:cxn ang="0">
                  <a:pos x="connsiteX3" y="connsiteY3"/>
                </a:cxn>
              </a:cxnLst>
              <a:rect l="l" t="t" r="r" b="b"/>
              <a:pathLst>
                <a:path w="317059" h="526728">
                  <a:moveTo>
                    <a:pt x="16928" y="16928"/>
                  </a:moveTo>
                  <a:lnTo>
                    <a:pt x="302793" y="16928"/>
                  </a:lnTo>
                  <a:lnTo>
                    <a:pt x="302793" y="510927"/>
                  </a:lnTo>
                  <a:lnTo>
                    <a:pt x="16928" y="510927"/>
                  </a:lnTo>
                  <a:close/>
                </a:path>
              </a:pathLst>
            </a:custGeom>
            <a:solidFill>
              <a:srgbClr val="FFFFFF"/>
            </a:solidFill>
            <a:ln w="42039" cap="flat">
              <a:solidFill>
                <a:srgbClr val="440099"/>
              </a:solidFill>
              <a:prstDash val="solid"/>
              <a:round/>
            </a:ln>
          </p:spPr>
          <p:txBody>
            <a:bodyPr rtlCol="0" anchor="ctr"/>
            <a:lstStyle/>
            <a:p>
              <a:endParaRPr lang="en-US"/>
            </a:p>
          </p:txBody>
        </p:sp>
        <p:sp>
          <p:nvSpPr>
            <p:cNvPr id="128" name="Freeform: Shape 127">
              <a:extLst>
                <a:ext uri="{FF2B5EF4-FFF2-40B4-BE49-F238E27FC236}">
                  <a16:creationId xmlns:a16="http://schemas.microsoft.com/office/drawing/2014/main" id="{EA2ED026-7812-4BB5-BDC3-2B7086FF102F}"/>
                </a:ext>
              </a:extLst>
            </p:cNvPr>
            <p:cNvSpPr/>
            <p:nvPr/>
          </p:nvSpPr>
          <p:spPr>
            <a:xfrm>
              <a:off x="-1593547" y="3389652"/>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29" name="Freeform: Shape 128">
              <a:extLst>
                <a:ext uri="{FF2B5EF4-FFF2-40B4-BE49-F238E27FC236}">
                  <a16:creationId xmlns:a16="http://schemas.microsoft.com/office/drawing/2014/main" id="{9F4457B0-A895-4866-9411-E580BD474AAC}"/>
                </a:ext>
              </a:extLst>
            </p:cNvPr>
            <p:cNvSpPr/>
            <p:nvPr/>
          </p:nvSpPr>
          <p:spPr>
            <a:xfrm>
              <a:off x="-1593547" y="3441813"/>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30" name="Freeform: Shape 129">
              <a:extLst>
                <a:ext uri="{FF2B5EF4-FFF2-40B4-BE49-F238E27FC236}">
                  <a16:creationId xmlns:a16="http://schemas.microsoft.com/office/drawing/2014/main" id="{0E562C38-BD27-46D7-82EF-E95DD1774502}"/>
                </a:ext>
              </a:extLst>
            </p:cNvPr>
            <p:cNvSpPr/>
            <p:nvPr/>
          </p:nvSpPr>
          <p:spPr>
            <a:xfrm>
              <a:off x="-1593547" y="3493464"/>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31" name="Freeform: Shape 130">
              <a:extLst>
                <a:ext uri="{FF2B5EF4-FFF2-40B4-BE49-F238E27FC236}">
                  <a16:creationId xmlns:a16="http://schemas.microsoft.com/office/drawing/2014/main" id="{5D396630-4265-4BA0-9B22-1A166FC2B4B2}"/>
                </a:ext>
              </a:extLst>
            </p:cNvPr>
            <p:cNvSpPr/>
            <p:nvPr/>
          </p:nvSpPr>
          <p:spPr>
            <a:xfrm>
              <a:off x="-1593547" y="3588581"/>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32" name="Freeform: Shape 131">
              <a:extLst>
                <a:ext uri="{FF2B5EF4-FFF2-40B4-BE49-F238E27FC236}">
                  <a16:creationId xmlns:a16="http://schemas.microsoft.com/office/drawing/2014/main" id="{C55F4C19-D457-48B9-AA1D-17C461EBD5F5}"/>
                </a:ext>
              </a:extLst>
            </p:cNvPr>
            <p:cNvSpPr/>
            <p:nvPr/>
          </p:nvSpPr>
          <p:spPr>
            <a:xfrm>
              <a:off x="-1593547" y="3640231"/>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33" name="Freeform: Shape 132">
              <a:extLst>
                <a:ext uri="{FF2B5EF4-FFF2-40B4-BE49-F238E27FC236}">
                  <a16:creationId xmlns:a16="http://schemas.microsoft.com/office/drawing/2014/main" id="{03036B6C-7E05-452E-8F6C-F6C3624BA378}"/>
                </a:ext>
              </a:extLst>
            </p:cNvPr>
            <p:cNvSpPr/>
            <p:nvPr/>
          </p:nvSpPr>
          <p:spPr>
            <a:xfrm>
              <a:off x="-1593547" y="3692393"/>
              <a:ext cx="178985" cy="35797"/>
            </a:xfrm>
            <a:custGeom>
              <a:avLst/>
              <a:gdLst>
                <a:gd name="connsiteX0" fmla="*/ 18048 w 178985"/>
                <a:gd name="connsiteY0" fmla="*/ 18048 h 35797"/>
                <a:gd name="connsiteX1" fmla="*/ 161237 w 178985"/>
                <a:gd name="connsiteY1" fmla="*/ 18048 h 35797"/>
              </a:gdLst>
              <a:ahLst/>
              <a:cxnLst>
                <a:cxn ang="0">
                  <a:pos x="connsiteX0" y="connsiteY0"/>
                </a:cxn>
                <a:cxn ang="0">
                  <a:pos x="connsiteX1" y="connsiteY1"/>
                </a:cxn>
              </a:cxnLst>
              <a:rect l="l" t="t" r="r" b="b"/>
              <a:pathLst>
                <a:path w="178985" h="35797">
                  <a:moveTo>
                    <a:pt x="18048" y="18048"/>
                  </a:moveTo>
                  <a:lnTo>
                    <a:pt x="161237" y="18048"/>
                  </a:lnTo>
                </a:path>
              </a:pathLst>
            </a:custGeom>
            <a:solidFill>
              <a:srgbClr val="FFFFFF"/>
            </a:solidFill>
            <a:ln w="44822" cap="flat">
              <a:solidFill>
                <a:srgbClr val="440099"/>
              </a:solidFill>
              <a:prstDash val="solid"/>
              <a:round/>
            </a:ln>
          </p:spPr>
          <p:txBody>
            <a:bodyPr rtlCol="0" anchor="ctr"/>
            <a:lstStyle/>
            <a:p>
              <a:endParaRPr lang="en-US"/>
            </a:p>
          </p:txBody>
        </p:sp>
        <p:sp>
          <p:nvSpPr>
            <p:cNvPr id="134" name="Freeform: Shape 133">
              <a:extLst>
                <a:ext uri="{FF2B5EF4-FFF2-40B4-BE49-F238E27FC236}">
                  <a16:creationId xmlns:a16="http://schemas.microsoft.com/office/drawing/2014/main" id="{AC6C8025-A52F-4666-940E-EDAC96D3AB91}"/>
                </a:ext>
              </a:extLst>
            </p:cNvPr>
            <p:cNvSpPr/>
            <p:nvPr/>
          </p:nvSpPr>
          <p:spPr>
            <a:xfrm>
              <a:off x="-1961340" y="4034405"/>
              <a:ext cx="168758" cy="163644"/>
            </a:xfrm>
            <a:custGeom>
              <a:avLst/>
              <a:gdLst>
                <a:gd name="connsiteX0" fmla="*/ 72361 w 168757"/>
                <a:gd name="connsiteY0" fmla="*/ 3835 h 163643"/>
                <a:gd name="connsiteX1" fmla="*/ 97931 w 168757"/>
                <a:gd name="connsiteY1" fmla="*/ 3835 h 163643"/>
                <a:gd name="connsiteX2" fmla="*/ 166456 w 168757"/>
                <a:gd name="connsiteY2" fmla="*/ 160831 h 163643"/>
                <a:gd name="connsiteX3" fmla="*/ 137307 w 168757"/>
                <a:gd name="connsiteY3" fmla="*/ 160831 h 163643"/>
                <a:gd name="connsiteX4" fmla="*/ 121454 w 168757"/>
                <a:gd name="connsiteY4" fmla="*/ 122988 h 163643"/>
                <a:gd name="connsiteX5" fmla="*/ 47815 w 168757"/>
                <a:gd name="connsiteY5" fmla="*/ 122988 h 163643"/>
                <a:gd name="connsiteX6" fmla="*/ 31962 w 168757"/>
                <a:gd name="connsiteY6" fmla="*/ 160831 h 163643"/>
                <a:gd name="connsiteX7" fmla="*/ 3835 w 168757"/>
                <a:gd name="connsiteY7" fmla="*/ 160831 h 163643"/>
                <a:gd name="connsiteX8" fmla="*/ 72361 w 168757"/>
                <a:gd name="connsiteY8" fmla="*/ 3835 h 163643"/>
                <a:gd name="connsiteX9" fmla="*/ 111738 w 168757"/>
                <a:gd name="connsiteY9" fmla="*/ 98953 h 163643"/>
                <a:gd name="connsiteX10" fmla="*/ 84634 w 168757"/>
                <a:gd name="connsiteY10" fmla="*/ 36564 h 163643"/>
                <a:gd name="connsiteX11" fmla="*/ 58042 w 168757"/>
                <a:gd name="connsiteY11" fmla="*/ 98953 h 163643"/>
                <a:gd name="connsiteX12" fmla="*/ 111738 w 168757"/>
                <a:gd name="connsiteY12" fmla="*/ 98953 h 16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757" h="163643">
                  <a:moveTo>
                    <a:pt x="72361" y="3835"/>
                  </a:moveTo>
                  <a:lnTo>
                    <a:pt x="97931" y="3835"/>
                  </a:lnTo>
                  <a:lnTo>
                    <a:pt x="166456" y="160831"/>
                  </a:lnTo>
                  <a:lnTo>
                    <a:pt x="137307" y="160831"/>
                  </a:lnTo>
                  <a:lnTo>
                    <a:pt x="121454" y="122988"/>
                  </a:lnTo>
                  <a:lnTo>
                    <a:pt x="47815" y="122988"/>
                  </a:lnTo>
                  <a:lnTo>
                    <a:pt x="31962" y="160831"/>
                  </a:lnTo>
                  <a:lnTo>
                    <a:pt x="3835" y="160831"/>
                  </a:lnTo>
                  <a:lnTo>
                    <a:pt x="72361" y="3835"/>
                  </a:lnTo>
                  <a:close/>
                  <a:moveTo>
                    <a:pt x="111738" y="98953"/>
                  </a:moveTo>
                  <a:lnTo>
                    <a:pt x="84634" y="36564"/>
                  </a:lnTo>
                  <a:lnTo>
                    <a:pt x="58042" y="98953"/>
                  </a:lnTo>
                  <a:lnTo>
                    <a:pt x="111738" y="98953"/>
                  </a:lnTo>
                  <a:close/>
                </a:path>
              </a:pathLst>
            </a:custGeom>
            <a:solidFill>
              <a:srgbClr val="FFFFFF"/>
            </a:solid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1AB0B025-F92C-46FC-9796-11AD2A6F379C}"/>
                </a:ext>
              </a:extLst>
            </p:cNvPr>
            <p:cNvSpPr/>
            <p:nvPr/>
          </p:nvSpPr>
          <p:spPr>
            <a:xfrm>
              <a:off x="-1791048" y="4070202"/>
              <a:ext cx="127847" cy="163644"/>
            </a:xfrm>
            <a:custGeom>
              <a:avLst/>
              <a:gdLst>
                <a:gd name="connsiteX0" fmla="*/ 9461 w 127846"/>
                <a:gd name="connsiteY0" fmla="*/ 147024 h 163643"/>
                <a:gd name="connsiteX1" fmla="*/ 19689 w 127846"/>
                <a:gd name="connsiteY1" fmla="*/ 126568 h 163643"/>
                <a:gd name="connsiteX2" fmla="*/ 61622 w 127846"/>
                <a:gd name="connsiteY2" fmla="*/ 138841 h 163643"/>
                <a:gd name="connsiteX3" fmla="*/ 98954 w 127846"/>
                <a:gd name="connsiteY3" fmla="*/ 102533 h 163643"/>
                <a:gd name="connsiteX4" fmla="*/ 98954 w 127846"/>
                <a:gd name="connsiteY4" fmla="*/ 93328 h 163643"/>
                <a:gd name="connsiteX5" fmla="*/ 57531 w 127846"/>
                <a:gd name="connsiteY5" fmla="*/ 114806 h 163643"/>
                <a:gd name="connsiteX6" fmla="*/ 3835 w 127846"/>
                <a:gd name="connsiteY6" fmla="*/ 59577 h 163643"/>
                <a:gd name="connsiteX7" fmla="*/ 3835 w 127846"/>
                <a:gd name="connsiteY7" fmla="*/ 59065 h 163643"/>
                <a:gd name="connsiteX8" fmla="*/ 57531 w 127846"/>
                <a:gd name="connsiteY8" fmla="*/ 3835 h 163643"/>
                <a:gd name="connsiteX9" fmla="*/ 98954 w 127846"/>
                <a:gd name="connsiteY9" fmla="*/ 23779 h 163643"/>
                <a:gd name="connsiteX10" fmla="*/ 98954 w 127846"/>
                <a:gd name="connsiteY10" fmla="*/ 6392 h 163643"/>
                <a:gd name="connsiteX11" fmla="*/ 126057 w 127846"/>
                <a:gd name="connsiteY11" fmla="*/ 6392 h 163643"/>
                <a:gd name="connsiteX12" fmla="*/ 126057 w 127846"/>
                <a:gd name="connsiteY12" fmla="*/ 99976 h 163643"/>
                <a:gd name="connsiteX13" fmla="*/ 111227 w 127846"/>
                <a:gd name="connsiteY13" fmla="*/ 144467 h 163643"/>
                <a:gd name="connsiteX14" fmla="*/ 62645 w 127846"/>
                <a:gd name="connsiteY14" fmla="*/ 160320 h 163643"/>
                <a:gd name="connsiteX15" fmla="*/ 9461 w 127846"/>
                <a:gd name="connsiteY15" fmla="*/ 147024 h 163643"/>
                <a:gd name="connsiteX16" fmla="*/ 98954 w 127846"/>
                <a:gd name="connsiteY16" fmla="*/ 60599 h 163643"/>
                <a:gd name="connsiteX17" fmla="*/ 98954 w 127846"/>
                <a:gd name="connsiteY17" fmla="*/ 60599 h 163643"/>
                <a:gd name="connsiteX18" fmla="*/ 64179 w 127846"/>
                <a:gd name="connsiteY18" fmla="*/ 27870 h 163643"/>
                <a:gd name="connsiteX19" fmla="*/ 30939 w 127846"/>
                <a:gd name="connsiteY19" fmla="*/ 60088 h 163643"/>
                <a:gd name="connsiteX20" fmla="*/ 30939 w 127846"/>
                <a:gd name="connsiteY20" fmla="*/ 60599 h 163643"/>
                <a:gd name="connsiteX21" fmla="*/ 64179 w 127846"/>
                <a:gd name="connsiteY21" fmla="*/ 92817 h 163643"/>
                <a:gd name="connsiteX22" fmla="*/ 98954 w 127846"/>
                <a:gd name="connsiteY22" fmla="*/ 60599 h 16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846" h="163643">
                  <a:moveTo>
                    <a:pt x="9461" y="147024"/>
                  </a:moveTo>
                  <a:lnTo>
                    <a:pt x="19689" y="126568"/>
                  </a:lnTo>
                  <a:cubicBezTo>
                    <a:pt x="32473" y="134239"/>
                    <a:pt x="45769" y="138841"/>
                    <a:pt x="61622" y="138841"/>
                  </a:cubicBezTo>
                  <a:cubicBezTo>
                    <a:pt x="85657" y="138841"/>
                    <a:pt x="98954" y="126568"/>
                    <a:pt x="98954" y="102533"/>
                  </a:cubicBezTo>
                  <a:lnTo>
                    <a:pt x="98954" y="93328"/>
                  </a:lnTo>
                  <a:cubicBezTo>
                    <a:pt x="89237" y="106113"/>
                    <a:pt x="76964" y="114806"/>
                    <a:pt x="57531" y="114806"/>
                  </a:cubicBezTo>
                  <a:cubicBezTo>
                    <a:pt x="29916" y="114806"/>
                    <a:pt x="3835" y="94351"/>
                    <a:pt x="3835" y="59577"/>
                  </a:cubicBezTo>
                  <a:lnTo>
                    <a:pt x="3835" y="59065"/>
                  </a:lnTo>
                  <a:cubicBezTo>
                    <a:pt x="3835" y="24291"/>
                    <a:pt x="29916" y="3835"/>
                    <a:pt x="57531" y="3835"/>
                  </a:cubicBezTo>
                  <a:cubicBezTo>
                    <a:pt x="77475" y="3835"/>
                    <a:pt x="89748" y="13040"/>
                    <a:pt x="98954" y="23779"/>
                  </a:cubicBezTo>
                  <a:lnTo>
                    <a:pt x="98954" y="6392"/>
                  </a:lnTo>
                  <a:lnTo>
                    <a:pt x="126057" y="6392"/>
                  </a:lnTo>
                  <a:lnTo>
                    <a:pt x="126057" y="99976"/>
                  </a:lnTo>
                  <a:cubicBezTo>
                    <a:pt x="126057" y="119920"/>
                    <a:pt x="120943" y="134750"/>
                    <a:pt x="111227" y="144467"/>
                  </a:cubicBezTo>
                  <a:cubicBezTo>
                    <a:pt x="100488" y="155206"/>
                    <a:pt x="84123" y="160320"/>
                    <a:pt x="62645" y="160320"/>
                  </a:cubicBezTo>
                  <a:cubicBezTo>
                    <a:pt x="42701" y="161342"/>
                    <a:pt x="24802" y="156229"/>
                    <a:pt x="9461" y="147024"/>
                  </a:cubicBezTo>
                  <a:close/>
                  <a:moveTo>
                    <a:pt x="98954" y="60599"/>
                  </a:moveTo>
                  <a:lnTo>
                    <a:pt x="98954" y="60599"/>
                  </a:lnTo>
                  <a:cubicBezTo>
                    <a:pt x="98954" y="41167"/>
                    <a:pt x="83100" y="27870"/>
                    <a:pt x="64179" y="27870"/>
                  </a:cubicBezTo>
                  <a:cubicBezTo>
                    <a:pt x="45258" y="27870"/>
                    <a:pt x="30939" y="40655"/>
                    <a:pt x="30939" y="60088"/>
                  </a:cubicBezTo>
                  <a:lnTo>
                    <a:pt x="30939" y="60599"/>
                  </a:lnTo>
                  <a:cubicBezTo>
                    <a:pt x="30939" y="79521"/>
                    <a:pt x="45769" y="92817"/>
                    <a:pt x="64179" y="92817"/>
                  </a:cubicBezTo>
                  <a:cubicBezTo>
                    <a:pt x="83100" y="92817"/>
                    <a:pt x="98954" y="79521"/>
                    <a:pt x="98954" y="60599"/>
                  </a:cubicBezTo>
                  <a:close/>
                </a:path>
              </a:pathLst>
            </a:custGeom>
            <a:solidFill>
              <a:srgbClr val="FFFFFF"/>
            </a:solid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C8061C2-141E-422C-8CFA-753DBC06F5DC}"/>
                </a:ext>
              </a:extLst>
            </p:cNvPr>
            <p:cNvSpPr/>
            <p:nvPr/>
          </p:nvSpPr>
          <p:spPr>
            <a:xfrm>
              <a:off x="-1639678" y="4030313"/>
              <a:ext cx="35797" cy="168758"/>
            </a:xfrm>
            <a:custGeom>
              <a:avLst/>
              <a:gdLst>
                <a:gd name="connsiteX0" fmla="*/ 3835 w 35797"/>
                <a:gd name="connsiteY0" fmla="*/ 3835 h 168757"/>
                <a:gd name="connsiteX1" fmla="*/ 32984 w 35797"/>
                <a:gd name="connsiteY1" fmla="*/ 3835 h 168757"/>
                <a:gd name="connsiteX2" fmla="*/ 32984 w 35797"/>
                <a:gd name="connsiteY2" fmla="*/ 29405 h 168757"/>
                <a:gd name="connsiteX3" fmla="*/ 3835 w 35797"/>
                <a:gd name="connsiteY3" fmla="*/ 29405 h 168757"/>
                <a:gd name="connsiteX4" fmla="*/ 3835 w 35797"/>
                <a:gd name="connsiteY4" fmla="*/ 3835 h 168757"/>
                <a:gd name="connsiteX5" fmla="*/ 4858 w 35797"/>
                <a:gd name="connsiteY5" fmla="*/ 47303 h 168757"/>
                <a:gd name="connsiteX6" fmla="*/ 31962 w 35797"/>
                <a:gd name="connsiteY6" fmla="*/ 47303 h 168757"/>
                <a:gd name="connsiteX7" fmla="*/ 31962 w 35797"/>
                <a:gd name="connsiteY7" fmla="*/ 164922 h 168757"/>
                <a:gd name="connsiteX8" fmla="*/ 4858 w 35797"/>
                <a:gd name="connsiteY8" fmla="*/ 164922 h 168757"/>
                <a:gd name="connsiteX9" fmla="*/ 4858 w 35797"/>
                <a:gd name="connsiteY9" fmla="*/ 47303 h 16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97" h="168757">
                  <a:moveTo>
                    <a:pt x="3835" y="3835"/>
                  </a:moveTo>
                  <a:lnTo>
                    <a:pt x="32984" y="3835"/>
                  </a:lnTo>
                  <a:lnTo>
                    <a:pt x="32984" y="29405"/>
                  </a:lnTo>
                  <a:lnTo>
                    <a:pt x="3835" y="29405"/>
                  </a:lnTo>
                  <a:lnTo>
                    <a:pt x="3835" y="3835"/>
                  </a:lnTo>
                  <a:close/>
                  <a:moveTo>
                    <a:pt x="4858" y="47303"/>
                  </a:moveTo>
                  <a:lnTo>
                    <a:pt x="31962" y="47303"/>
                  </a:lnTo>
                  <a:lnTo>
                    <a:pt x="31962" y="164922"/>
                  </a:lnTo>
                  <a:lnTo>
                    <a:pt x="4858" y="164922"/>
                  </a:lnTo>
                  <a:lnTo>
                    <a:pt x="4858" y="47303"/>
                  </a:lnTo>
                  <a:close/>
                </a:path>
              </a:pathLst>
            </a:custGeom>
            <a:solidFill>
              <a:srgbClr val="FFFFFF"/>
            </a:solid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E2C0C318-82EF-4198-9919-25C1FA2ED707}"/>
                </a:ext>
              </a:extLst>
            </p:cNvPr>
            <p:cNvSpPr/>
            <p:nvPr/>
          </p:nvSpPr>
          <p:spPr>
            <a:xfrm>
              <a:off x="-1579334" y="4028779"/>
              <a:ext cx="30683" cy="168758"/>
            </a:xfrm>
            <a:custGeom>
              <a:avLst/>
              <a:gdLst>
                <a:gd name="connsiteX0" fmla="*/ 3835 w 30683"/>
                <a:gd name="connsiteY0" fmla="*/ 3835 h 168757"/>
                <a:gd name="connsiteX1" fmla="*/ 30939 w 30683"/>
                <a:gd name="connsiteY1" fmla="*/ 3835 h 168757"/>
                <a:gd name="connsiteX2" fmla="*/ 30939 w 30683"/>
                <a:gd name="connsiteY2" fmla="*/ 166456 h 168757"/>
                <a:gd name="connsiteX3" fmla="*/ 3835 w 30683"/>
                <a:gd name="connsiteY3" fmla="*/ 166456 h 168757"/>
                <a:gd name="connsiteX4" fmla="*/ 3835 w 30683"/>
                <a:gd name="connsiteY4" fmla="*/ 3835 h 16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3" h="168757">
                  <a:moveTo>
                    <a:pt x="3835" y="3835"/>
                  </a:moveTo>
                  <a:lnTo>
                    <a:pt x="30939" y="3835"/>
                  </a:lnTo>
                  <a:lnTo>
                    <a:pt x="30939" y="166456"/>
                  </a:lnTo>
                  <a:lnTo>
                    <a:pt x="3835" y="166456"/>
                  </a:lnTo>
                  <a:lnTo>
                    <a:pt x="3835" y="3835"/>
                  </a:lnTo>
                  <a:close/>
                </a:path>
              </a:pathLst>
            </a:custGeom>
            <a:solidFill>
              <a:srgbClr val="FFFFFF"/>
            </a:solid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E5CAC54-59C3-40A9-9778-7C1B734E71E8}"/>
                </a:ext>
              </a:extLst>
            </p:cNvPr>
            <p:cNvSpPr/>
            <p:nvPr/>
          </p:nvSpPr>
          <p:spPr>
            <a:xfrm>
              <a:off x="-1528195" y="4071224"/>
              <a:ext cx="117619" cy="127847"/>
            </a:xfrm>
            <a:custGeom>
              <a:avLst/>
              <a:gdLst>
                <a:gd name="connsiteX0" fmla="*/ 3835 w 117618"/>
                <a:gd name="connsiteY0" fmla="*/ 65713 h 127846"/>
                <a:gd name="connsiteX1" fmla="*/ 3835 w 117618"/>
                <a:gd name="connsiteY1" fmla="*/ 65713 h 127846"/>
                <a:gd name="connsiteX2" fmla="*/ 61111 w 117618"/>
                <a:gd name="connsiteY2" fmla="*/ 3835 h 127846"/>
                <a:gd name="connsiteX3" fmla="*/ 117363 w 117618"/>
                <a:gd name="connsiteY3" fmla="*/ 67247 h 127846"/>
                <a:gd name="connsiteX4" fmla="*/ 116852 w 117618"/>
                <a:gd name="connsiteY4" fmla="*/ 74918 h 127846"/>
                <a:gd name="connsiteX5" fmla="*/ 30428 w 117618"/>
                <a:gd name="connsiteY5" fmla="*/ 74918 h 127846"/>
                <a:gd name="connsiteX6" fmla="*/ 64179 w 117618"/>
                <a:gd name="connsiteY6" fmla="*/ 104579 h 127846"/>
                <a:gd name="connsiteX7" fmla="*/ 95885 w 117618"/>
                <a:gd name="connsiteY7" fmla="*/ 90771 h 127846"/>
                <a:gd name="connsiteX8" fmla="*/ 111738 w 117618"/>
                <a:gd name="connsiteY8" fmla="*/ 104579 h 127846"/>
                <a:gd name="connsiteX9" fmla="*/ 63668 w 117618"/>
                <a:gd name="connsiteY9" fmla="*/ 126568 h 127846"/>
                <a:gd name="connsiteX10" fmla="*/ 3835 w 117618"/>
                <a:gd name="connsiteY10" fmla="*/ 65713 h 127846"/>
                <a:gd name="connsiteX11" fmla="*/ 91282 w 117618"/>
                <a:gd name="connsiteY11" fmla="*/ 57020 h 127846"/>
                <a:gd name="connsiteX12" fmla="*/ 61622 w 117618"/>
                <a:gd name="connsiteY12" fmla="*/ 25825 h 127846"/>
                <a:gd name="connsiteX13" fmla="*/ 30939 w 117618"/>
                <a:gd name="connsiteY13" fmla="*/ 57020 h 127846"/>
                <a:gd name="connsiteX14" fmla="*/ 91282 w 117618"/>
                <a:gd name="connsiteY14" fmla="*/ 57020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618" h="127846">
                  <a:moveTo>
                    <a:pt x="3835" y="65713"/>
                  </a:moveTo>
                  <a:lnTo>
                    <a:pt x="3835" y="65713"/>
                  </a:lnTo>
                  <a:cubicBezTo>
                    <a:pt x="3835" y="31450"/>
                    <a:pt x="27871" y="3835"/>
                    <a:pt x="61111" y="3835"/>
                  </a:cubicBezTo>
                  <a:cubicBezTo>
                    <a:pt x="98442" y="3835"/>
                    <a:pt x="117363" y="33496"/>
                    <a:pt x="117363" y="67247"/>
                  </a:cubicBezTo>
                  <a:cubicBezTo>
                    <a:pt x="117363" y="69804"/>
                    <a:pt x="117363" y="72361"/>
                    <a:pt x="116852" y="74918"/>
                  </a:cubicBezTo>
                  <a:lnTo>
                    <a:pt x="30428" y="74918"/>
                  </a:lnTo>
                  <a:cubicBezTo>
                    <a:pt x="33496" y="93839"/>
                    <a:pt x="46792" y="104579"/>
                    <a:pt x="64179" y="104579"/>
                  </a:cubicBezTo>
                  <a:cubicBezTo>
                    <a:pt x="77475" y="104579"/>
                    <a:pt x="86680" y="99465"/>
                    <a:pt x="95885" y="90771"/>
                  </a:cubicBezTo>
                  <a:lnTo>
                    <a:pt x="111738" y="104579"/>
                  </a:lnTo>
                  <a:cubicBezTo>
                    <a:pt x="100487" y="117875"/>
                    <a:pt x="85146" y="126568"/>
                    <a:pt x="63668" y="126568"/>
                  </a:cubicBezTo>
                  <a:cubicBezTo>
                    <a:pt x="30428" y="126568"/>
                    <a:pt x="3835" y="102022"/>
                    <a:pt x="3835" y="65713"/>
                  </a:cubicBezTo>
                  <a:close/>
                  <a:moveTo>
                    <a:pt x="91282" y="57020"/>
                  </a:moveTo>
                  <a:cubicBezTo>
                    <a:pt x="89748" y="39632"/>
                    <a:pt x="79009" y="25825"/>
                    <a:pt x="61622" y="25825"/>
                  </a:cubicBezTo>
                  <a:cubicBezTo>
                    <a:pt x="45258" y="25825"/>
                    <a:pt x="33496" y="38610"/>
                    <a:pt x="30939" y="57020"/>
                  </a:cubicBezTo>
                  <a:lnTo>
                    <a:pt x="91282" y="57020"/>
                  </a:lnTo>
                  <a:close/>
                </a:path>
              </a:pathLst>
            </a:custGeom>
            <a:solidFill>
              <a:srgbClr val="FFFFFF"/>
            </a:solid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4C1AC50-AAC3-46CF-A260-E98D1B4D9841}"/>
                </a:ext>
              </a:extLst>
            </p:cNvPr>
            <p:cNvSpPr/>
            <p:nvPr/>
          </p:nvSpPr>
          <p:spPr>
            <a:xfrm>
              <a:off x="-2273286" y="4269643"/>
              <a:ext cx="138074" cy="163644"/>
            </a:xfrm>
            <a:custGeom>
              <a:avLst/>
              <a:gdLst>
                <a:gd name="connsiteX0" fmla="*/ 3835 w 138074"/>
                <a:gd name="connsiteY0" fmla="*/ 3835 h 163643"/>
                <a:gd name="connsiteX1" fmla="*/ 59065 w 138074"/>
                <a:gd name="connsiteY1" fmla="*/ 3835 h 163643"/>
                <a:gd name="connsiteX2" fmla="*/ 137819 w 138074"/>
                <a:gd name="connsiteY2" fmla="*/ 81566 h 163643"/>
                <a:gd name="connsiteX3" fmla="*/ 137819 w 138074"/>
                <a:gd name="connsiteY3" fmla="*/ 82078 h 163643"/>
                <a:gd name="connsiteX4" fmla="*/ 59065 w 138074"/>
                <a:gd name="connsiteY4" fmla="*/ 160320 h 163643"/>
                <a:gd name="connsiteX5" fmla="*/ 3835 w 138074"/>
                <a:gd name="connsiteY5" fmla="*/ 160320 h 163643"/>
                <a:gd name="connsiteX6" fmla="*/ 3835 w 138074"/>
                <a:gd name="connsiteY6" fmla="*/ 3835 h 163643"/>
                <a:gd name="connsiteX7" fmla="*/ 29916 w 138074"/>
                <a:gd name="connsiteY7" fmla="*/ 28382 h 163643"/>
                <a:gd name="connsiteX8" fmla="*/ 29916 w 138074"/>
                <a:gd name="connsiteY8" fmla="*/ 134239 h 163643"/>
                <a:gd name="connsiteX9" fmla="*/ 59065 w 138074"/>
                <a:gd name="connsiteY9" fmla="*/ 134239 h 163643"/>
                <a:gd name="connsiteX10" fmla="*/ 110715 w 138074"/>
                <a:gd name="connsiteY10" fmla="*/ 81566 h 163643"/>
                <a:gd name="connsiteX11" fmla="*/ 110715 w 138074"/>
                <a:gd name="connsiteY11" fmla="*/ 81055 h 163643"/>
                <a:gd name="connsiteX12" fmla="*/ 59065 w 138074"/>
                <a:gd name="connsiteY12" fmla="*/ 27870 h 163643"/>
                <a:gd name="connsiteX13" fmla="*/ 29916 w 138074"/>
                <a:gd name="connsiteY13" fmla="*/ 27870 h 16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074" h="163643">
                  <a:moveTo>
                    <a:pt x="3835" y="3835"/>
                  </a:moveTo>
                  <a:lnTo>
                    <a:pt x="59065" y="3835"/>
                  </a:lnTo>
                  <a:cubicBezTo>
                    <a:pt x="105601" y="3835"/>
                    <a:pt x="137819" y="37587"/>
                    <a:pt x="137819" y="81566"/>
                  </a:cubicBezTo>
                  <a:lnTo>
                    <a:pt x="137819" y="82078"/>
                  </a:lnTo>
                  <a:cubicBezTo>
                    <a:pt x="137819" y="126057"/>
                    <a:pt x="105601" y="160320"/>
                    <a:pt x="59065" y="160320"/>
                  </a:cubicBezTo>
                  <a:lnTo>
                    <a:pt x="3835" y="160320"/>
                  </a:lnTo>
                  <a:lnTo>
                    <a:pt x="3835" y="3835"/>
                  </a:lnTo>
                  <a:close/>
                  <a:moveTo>
                    <a:pt x="29916" y="28382"/>
                  </a:moveTo>
                  <a:lnTo>
                    <a:pt x="29916" y="134239"/>
                  </a:lnTo>
                  <a:lnTo>
                    <a:pt x="59065" y="134239"/>
                  </a:lnTo>
                  <a:cubicBezTo>
                    <a:pt x="90260" y="134239"/>
                    <a:pt x="110715" y="112249"/>
                    <a:pt x="110715" y="81566"/>
                  </a:cubicBezTo>
                  <a:lnTo>
                    <a:pt x="110715" y="81055"/>
                  </a:lnTo>
                  <a:cubicBezTo>
                    <a:pt x="110715" y="50372"/>
                    <a:pt x="90260" y="27870"/>
                    <a:pt x="59065" y="27870"/>
                  </a:cubicBezTo>
                  <a:lnTo>
                    <a:pt x="29916" y="27870"/>
                  </a:lnTo>
                  <a:close/>
                </a:path>
              </a:pathLst>
            </a:custGeom>
            <a:solidFill>
              <a:srgbClr val="FFFFFF"/>
            </a:solid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EC71189-62D3-49A7-8F05-0D9B7E624C02}"/>
                </a:ext>
              </a:extLst>
            </p:cNvPr>
            <p:cNvSpPr/>
            <p:nvPr/>
          </p:nvSpPr>
          <p:spPr>
            <a:xfrm>
              <a:off x="-2124472" y="4305951"/>
              <a:ext cx="107391" cy="127847"/>
            </a:xfrm>
            <a:custGeom>
              <a:avLst/>
              <a:gdLst>
                <a:gd name="connsiteX0" fmla="*/ 3835 w 107391"/>
                <a:gd name="connsiteY0" fmla="*/ 89237 h 127846"/>
                <a:gd name="connsiteX1" fmla="*/ 3835 w 107391"/>
                <a:gd name="connsiteY1" fmla="*/ 89237 h 127846"/>
                <a:gd name="connsiteX2" fmla="*/ 49860 w 107391"/>
                <a:gd name="connsiteY2" fmla="*/ 50883 h 127846"/>
                <a:gd name="connsiteX3" fmla="*/ 80032 w 107391"/>
                <a:gd name="connsiteY3" fmla="*/ 55997 h 127846"/>
                <a:gd name="connsiteX4" fmla="*/ 80032 w 107391"/>
                <a:gd name="connsiteY4" fmla="*/ 52928 h 127846"/>
                <a:gd name="connsiteX5" fmla="*/ 52417 w 107391"/>
                <a:gd name="connsiteY5" fmla="*/ 27359 h 127846"/>
                <a:gd name="connsiteX6" fmla="*/ 20200 w 107391"/>
                <a:gd name="connsiteY6" fmla="*/ 34519 h 127846"/>
                <a:gd name="connsiteX7" fmla="*/ 13552 w 107391"/>
                <a:gd name="connsiteY7" fmla="*/ 13552 h 127846"/>
                <a:gd name="connsiteX8" fmla="*/ 55486 w 107391"/>
                <a:gd name="connsiteY8" fmla="*/ 3835 h 127846"/>
                <a:gd name="connsiteX9" fmla="*/ 92306 w 107391"/>
                <a:gd name="connsiteY9" fmla="*/ 17131 h 127846"/>
                <a:gd name="connsiteX10" fmla="*/ 104579 w 107391"/>
                <a:gd name="connsiteY10" fmla="*/ 53440 h 127846"/>
                <a:gd name="connsiteX11" fmla="*/ 104579 w 107391"/>
                <a:gd name="connsiteY11" fmla="*/ 122988 h 127846"/>
                <a:gd name="connsiteX12" fmla="*/ 79521 w 107391"/>
                <a:gd name="connsiteY12" fmla="*/ 122988 h 127846"/>
                <a:gd name="connsiteX13" fmla="*/ 79521 w 107391"/>
                <a:gd name="connsiteY13" fmla="*/ 108158 h 127846"/>
                <a:gd name="connsiteX14" fmla="*/ 43212 w 107391"/>
                <a:gd name="connsiteY14" fmla="*/ 125545 h 127846"/>
                <a:gd name="connsiteX15" fmla="*/ 3835 w 107391"/>
                <a:gd name="connsiteY15" fmla="*/ 89237 h 127846"/>
                <a:gd name="connsiteX16" fmla="*/ 80543 w 107391"/>
                <a:gd name="connsiteY16" fmla="*/ 81055 h 127846"/>
                <a:gd name="connsiteX17" fmla="*/ 80543 w 107391"/>
                <a:gd name="connsiteY17" fmla="*/ 72873 h 127846"/>
                <a:gd name="connsiteX18" fmla="*/ 54974 w 107391"/>
                <a:gd name="connsiteY18" fmla="*/ 68270 h 127846"/>
                <a:gd name="connsiteX19" fmla="*/ 28893 w 107391"/>
                <a:gd name="connsiteY19" fmla="*/ 87703 h 127846"/>
                <a:gd name="connsiteX20" fmla="*/ 28893 w 107391"/>
                <a:gd name="connsiteY20" fmla="*/ 88214 h 127846"/>
                <a:gd name="connsiteX21" fmla="*/ 50883 w 107391"/>
                <a:gd name="connsiteY21" fmla="*/ 106113 h 127846"/>
                <a:gd name="connsiteX22" fmla="*/ 80543 w 107391"/>
                <a:gd name="connsiteY22" fmla="*/ 81055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7391" h="127846">
                  <a:moveTo>
                    <a:pt x="3835" y="89237"/>
                  </a:moveTo>
                  <a:lnTo>
                    <a:pt x="3835" y="89237"/>
                  </a:lnTo>
                  <a:cubicBezTo>
                    <a:pt x="3835" y="63156"/>
                    <a:pt x="22757" y="50883"/>
                    <a:pt x="49860" y="50883"/>
                  </a:cubicBezTo>
                  <a:cubicBezTo>
                    <a:pt x="62134" y="50883"/>
                    <a:pt x="71339" y="52928"/>
                    <a:pt x="80032" y="55997"/>
                  </a:cubicBezTo>
                  <a:lnTo>
                    <a:pt x="80032" y="52928"/>
                  </a:lnTo>
                  <a:cubicBezTo>
                    <a:pt x="80032" y="36053"/>
                    <a:pt x="70316" y="27359"/>
                    <a:pt x="52417" y="27359"/>
                  </a:cubicBezTo>
                  <a:cubicBezTo>
                    <a:pt x="40144" y="27359"/>
                    <a:pt x="30428" y="30427"/>
                    <a:pt x="20200" y="34519"/>
                  </a:cubicBezTo>
                  <a:lnTo>
                    <a:pt x="13552" y="13552"/>
                  </a:lnTo>
                  <a:cubicBezTo>
                    <a:pt x="25825" y="7926"/>
                    <a:pt x="38098" y="3835"/>
                    <a:pt x="55486" y="3835"/>
                  </a:cubicBezTo>
                  <a:cubicBezTo>
                    <a:pt x="72361" y="3835"/>
                    <a:pt x="84635" y="8438"/>
                    <a:pt x="92306" y="17131"/>
                  </a:cubicBezTo>
                  <a:cubicBezTo>
                    <a:pt x="100488" y="25825"/>
                    <a:pt x="104579" y="38098"/>
                    <a:pt x="104579" y="53440"/>
                  </a:cubicBezTo>
                  <a:lnTo>
                    <a:pt x="104579" y="122988"/>
                  </a:lnTo>
                  <a:lnTo>
                    <a:pt x="79521" y="122988"/>
                  </a:lnTo>
                  <a:lnTo>
                    <a:pt x="79521" y="108158"/>
                  </a:lnTo>
                  <a:cubicBezTo>
                    <a:pt x="71850" y="117875"/>
                    <a:pt x="60088" y="125545"/>
                    <a:pt x="43212" y="125545"/>
                  </a:cubicBezTo>
                  <a:cubicBezTo>
                    <a:pt x="22757" y="125545"/>
                    <a:pt x="3835" y="113272"/>
                    <a:pt x="3835" y="89237"/>
                  </a:cubicBezTo>
                  <a:close/>
                  <a:moveTo>
                    <a:pt x="80543" y="81055"/>
                  </a:moveTo>
                  <a:lnTo>
                    <a:pt x="80543" y="72873"/>
                  </a:lnTo>
                  <a:cubicBezTo>
                    <a:pt x="73895" y="70316"/>
                    <a:pt x="65202" y="68270"/>
                    <a:pt x="54974" y="68270"/>
                  </a:cubicBezTo>
                  <a:cubicBezTo>
                    <a:pt x="38610" y="68270"/>
                    <a:pt x="28893" y="75430"/>
                    <a:pt x="28893" y="87703"/>
                  </a:cubicBezTo>
                  <a:lnTo>
                    <a:pt x="28893" y="88214"/>
                  </a:lnTo>
                  <a:cubicBezTo>
                    <a:pt x="28893" y="99465"/>
                    <a:pt x="38610" y="106113"/>
                    <a:pt x="50883" y="106113"/>
                  </a:cubicBezTo>
                  <a:cubicBezTo>
                    <a:pt x="67759" y="106113"/>
                    <a:pt x="80543" y="95885"/>
                    <a:pt x="80543" y="81055"/>
                  </a:cubicBezTo>
                  <a:close/>
                </a:path>
              </a:pathLst>
            </a:custGeom>
            <a:solidFill>
              <a:srgbClr val="FFFFFF"/>
            </a:solid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02ADB25-723F-4D78-A817-3C27DBADEC00}"/>
                </a:ext>
              </a:extLst>
            </p:cNvPr>
            <p:cNvSpPr/>
            <p:nvPr/>
          </p:nvSpPr>
          <p:spPr>
            <a:xfrm>
              <a:off x="-2008899" y="4275779"/>
              <a:ext cx="76708" cy="158530"/>
            </a:xfrm>
            <a:custGeom>
              <a:avLst/>
              <a:gdLst>
                <a:gd name="connsiteX0" fmla="*/ 18154 w 76708"/>
                <a:gd name="connsiteY0" fmla="*/ 120943 h 158529"/>
                <a:gd name="connsiteX1" fmla="*/ 18154 w 76708"/>
                <a:gd name="connsiteY1" fmla="*/ 59065 h 158529"/>
                <a:gd name="connsiteX2" fmla="*/ 3835 w 76708"/>
                <a:gd name="connsiteY2" fmla="*/ 59065 h 158529"/>
                <a:gd name="connsiteX3" fmla="*/ 3835 w 76708"/>
                <a:gd name="connsiteY3" fmla="*/ 36053 h 158529"/>
                <a:gd name="connsiteX4" fmla="*/ 18154 w 76708"/>
                <a:gd name="connsiteY4" fmla="*/ 36053 h 158529"/>
                <a:gd name="connsiteX5" fmla="*/ 18154 w 76708"/>
                <a:gd name="connsiteY5" fmla="*/ 3835 h 158529"/>
                <a:gd name="connsiteX6" fmla="*/ 43724 w 76708"/>
                <a:gd name="connsiteY6" fmla="*/ 3835 h 158529"/>
                <a:gd name="connsiteX7" fmla="*/ 43724 w 76708"/>
                <a:gd name="connsiteY7" fmla="*/ 36053 h 158529"/>
                <a:gd name="connsiteX8" fmla="*/ 73895 w 76708"/>
                <a:gd name="connsiteY8" fmla="*/ 36053 h 158529"/>
                <a:gd name="connsiteX9" fmla="*/ 73895 w 76708"/>
                <a:gd name="connsiteY9" fmla="*/ 59065 h 158529"/>
                <a:gd name="connsiteX10" fmla="*/ 43724 w 76708"/>
                <a:gd name="connsiteY10" fmla="*/ 59065 h 158529"/>
                <a:gd name="connsiteX11" fmla="*/ 43724 w 76708"/>
                <a:gd name="connsiteY11" fmla="*/ 116852 h 158529"/>
                <a:gd name="connsiteX12" fmla="*/ 57531 w 76708"/>
                <a:gd name="connsiteY12" fmla="*/ 131682 h 158529"/>
                <a:gd name="connsiteX13" fmla="*/ 73384 w 76708"/>
                <a:gd name="connsiteY13" fmla="*/ 127591 h 158529"/>
                <a:gd name="connsiteX14" fmla="*/ 73384 w 76708"/>
                <a:gd name="connsiteY14" fmla="*/ 149581 h 158529"/>
                <a:gd name="connsiteX15" fmla="*/ 50371 w 76708"/>
                <a:gd name="connsiteY15" fmla="*/ 155717 h 158529"/>
                <a:gd name="connsiteX16" fmla="*/ 18154 w 76708"/>
                <a:gd name="connsiteY16" fmla="*/ 120943 h 1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708" h="158529">
                  <a:moveTo>
                    <a:pt x="18154" y="120943"/>
                  </a:moveTo>
                  <a:lnTo>
                    <a:pt x="18154" y="59065"/>
                  </a:lnTo>
                  <a:lnTo>
                    <a:pt x="3835" y="59065"/>
                  </a:lnTo>
                  <a:lnTo>
                    <a:pt x="3835" y="36053"/>
                  </a:lnTo>
                  <a:lnTo>
                    <a:pt x="18154" y="36053"/>
                  </a:lnTo>
                  <a:lnTo>
                    <a:pt x="18154" y="3835"/>
                  </a:lnTo>
                  <a:lnTo>
                    <a:pt x="43724" y="3835"/>
                  </a:lnTo>
                  <a:lnTo>
                    <a:pt x="43724" y="36053"/>
                  </a:lnTo>
                  <a:lnTo>
                    <a:pt x="73895" y="36053"/>
                  </a:lnTo>
                  <a:lnTo>
                    <a:pt x="73895" y="59065"/>
                  </a:lnTo>
                  <a:lnTo>
                    <a:pt x="43724" y="59065"/>
                  </a:lnTo>
                  <a:lnTo>
                    <a:pt x="43724" y="116852"/>
                  </a:lnTo>
                  <a:cubicBezTo>
                    <a:pt x="43724" y="127080"/>
                    <a:pt x="48837" y="131682"/>
                    <a:pt x="57531" y="131682"/>
                  </a:cubicBezTo>
                  <a:cubicBezTo>
                    <a:pt x="63156" y="131682"/>
                    <a:pt x="68270" y="130148"/>
                    <a:pt x="73384" y="127591"/>
                  </a:cubicBezTo>
                  <a:lnTo>
                    <a:pt x="73384" y="149581"/>
                  </a:lnTo>
                  <a:cubicBezTo>
                    <a:pt x="67247" y="153160"/>
                    <a:pt x="60088" y="155717"/>
                    <a:pt x="50371" y="155717"/>
                  </a:cubicBezTo>
                  <a:cubicBezTo>
                    <a:pt x="31450" y="155717"/>
                    <a:pt x="18154" y="147024"/>
                    <a:pt x="18154" y="120943"/>
                  </a:cubicBezTo>
                  <a:close/>
                </a:path>
              </a:pathLst>
            </a:custGeom>
            <a:solidFill>
              <a:srgbClr val="FFFFFF"/>
            </a:solid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AE2DB97-5558-4B89-858E-F8F9280603A1}"/>
                </a:ext>
              </a:extLst>
            </p:cNvPr>
            <p:cNvSpPr/>
            <p:nvPr/>
          </p:nvSpPr>
          <p:spPr>
            <a:xfrm>
              <a:off x="-1927077" y="4305951"/>
              <a:ext cx="107391" cy="127847"/>
            </a:xfrm>
            <a:custGeom>
              <a:avLst/>
              <a:gdLst>
                <a:gd name="connsiteX0" fmla="*/ 3835 w 107391"/>
                <a:gd name="connsiteY0" fmla="*/ 89237 h 127846"/>
                <a:gd name="connsiteX1" fmla="*/ 3835 w 107391"/>
                <a:gd name="connsiteY1" fmla="*/ 89237 h 127846"/>
                <a:gd name="connsiteX2" fmla="*/ 49860 w 107391"/>
                <a:gd name="connsiteY2" fmla="*/ 50883 h 127846"/>
                <a:gd name="connsiteX3" fmla="*/ 80032 w 107391"/>
                <a:gd name="connsiteY3" fmla="*/ 55997 h 127846"/>
                <a:gd name="connsiteX4" fmla="*/ 80032 w 107391"/>
                <a:gd name="connsiteY4" fmla="*/ 52928 h 127846"/>
                <a:gd name="connsiteX5" fmla="*/ 52417 w 107391"/>
                <a:gd name="connsiteY5" fmla="*/ 27359 h 127846"/>
                <a:gd name="connsiteX6" fmla="*/ 20200 w 107391"/>
                <a:gd name="connsiteY6" fmla="*/ 34519 h 127846"/>
                <a:gd name="connsiteX7" fmla="*/ 13552 w 107391"/>
                <a:gd name="connsiteY7" fmla="*/ 13552 h 127846"/>
                <a:gd name="connsiteX8" fmla="*/ 55485 w 107391"/>
                <a:gd name="connsiteY8" fmla="*/ 3835 h 127846"/>
                <a:gd name="connsiteX9" fmla="*/ 92305 w 107391"/>
                <a:gd name="connsiteY9" fmla="*/ 17131 h 127846"/>
                <a:gd name="connsiteX10" fmla="*/ 104579 w 107391"/>
                <a:gd name="connsiteY10" fmla="*/ 53440 h 127846"/>
                <a:gd name="connsiteX11" fmla="*/ 104579 w 107391"/>
                <a:gd name="connsiteY11" fmla="*/ 122988 h 127846"/>
                <a:gd name="connsiteX12" fmla="*/ 79521 w 107391"/>
                <a:gd name="connsiteY12" fmla="*/ 122988 h 127846"/>
                <a:gd name="connsiteX13" fmla="*/ 79521 w 107391"/>
                <a:gd name="connsiteY13" fmla="*/ 108158 h 127846"/>
                <a:gd name="connsiteX14" fmla="*/ 43212 w 107391"/>
                <a:gd name="connsiteY14" fmla="*/ 125545 h 127846"/>
                <a:gd name="connsiteX15" fmla="*/ 3835 w 107391"/>
                <a:gd name="connsiteY15" fmla="*/ 89237 h 127846"/>
                <a:gd name="connsiteX16" fmla="*/ 80543 w 107391"/>
                <a:gd name="connsiteY16" fmla="*/ 81055 h 127846"/>
                <a:gd name="connsiteX17" fmla="*/ 80543 w 107391"/>
                <a:gd name="connsiteY17" fmla="*/ 72873 h 127846"/>
                <a:gd name="connsiteX18" fmla="*/ 54974 w 107391"/>
                <a:gd name="connsiteY18" fmla="*/ 68270 h 127846"/>
                <a:gd name="connsiteX19" fmla="*/ 28893 w 107391"/>
                <a:gd name="connsiteY19" fmla="*/ 87703 h 127846"/>
                <a:gd name="connsiteX20" fmla="*/ 28893 w 107391"/>
                <a:gd name="connsiteY20" fmla="*/ 88214 h 127846"/>
                <a:gd name="connsiteX21" fmla="*/ 50883 w 107391"/>
                <a:gd name="connsiteY21" fmla="*/ 106113 h 127846"/>
                <a:gd name="connsiteX22" fmla="*/ 80543 w 107391"/>
                <a:gd name="connsiteY22" fmla="*/ 81055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7391" h="127846">
                  <a:moveTo>
                    <a:pt x="3835" y="89237"/>
                  </a:moveTo>
                  <a:lnTo>
                    <a:pt x="3835" y="89237"/>
                  </a:lnTo>
                  <a:cubicBezTo>
                    <a:pt x="3835" y="63156"/>
                    <a:pt x="22757" y="50883"/>
                    <a:pt x="49860" y="50883"/>
                  </a:cubicBezTo>
                  <a:cubicBezTo>
                    <a:pt x="62133" y="50883"/>
                    <a:pt x="71339" y="52928"/>
                    <a:pt x="80032" y="55997"/>
                  </a:cubicBezTo>
                  <a:lnTo>
                    <a:pt x="80032" y="52928"/>
                  </a:lnTo>
                  <a:cubicBezTo>
                    <a:pt x="80032" y="36053"/>
                    <a:pt x="70316" y="27359"/>
                    <a:pt x="52417" y="27359"/>
                  </a:cubicBezTo>
                  <a:cubicBezTo>
                    <a:pt x="40144" y="27359"/>
                    <a:pt x="30428" y="30427"/>
                    <a:pt x="20200" y="34519"/>
                  </a:cubicBezTo>
                  <a:lnTo>
                    <a:pt x="13552" y="13552"/>
                  </a:lnTo>
                  <a:cubicBezTo>
                    <a:pt x="25825" y="7926"/>
                    <a:pt x="38098" y="3835"/>
                    <a:pt x="55485" y="3835"/>
                  </a:cubicBezTo>
                  <a:cubicBezTo>
                    <a:pt x="72361" y="3835"/>
                    <a:pt x="84634" y="8438"/>
                    <a:pt x="92305" y="17131"/>
                  </a:cubicBezTo>
                  <a:cubicBezTo>
                    <a:pt x="100487" y="25825"/>
                    <a:pt x="104579" y="38098"/>
                    <a:pt x="104579" y="53440"/>
                  </a:cubicBezTo>
                  <a:lnTo>
                    <a:pt x="104579" y="122988"/>
                  </a:lnTo>
                  <a:lnTo>
                    <a:pt x="79521" y="122988"/>
                  </a:lnTo>
                  <a:lnTo>
                    <a:pt x="79521" y="108158"/>
                  </a:lnTo>
                  <a:cubicBezTo>
                    <a:pt x="71850" y="117875"/>
                    <a:pt x="60088" y="125545"/>
                    <a:pt x="43212" y="125545"/>
                  </a:cubicBezTo>
                  <a:cubicBezTo>
                    <a:pt x="22757" y="125545"/>
                    <a:pt x="3835" y="113272"/>
                    <a:pt x="3835" y="89237"/>
                  </a:cubicBezTo>
                  <a:close/>
                  <a:moveTo>
                    <a:pt x="80543" y="81055"/>
                  </a:moveTo>
                  <a:lnTo>
                    <a:pt x="80543" y="72873"/>
                  </a:lnTo>
                  <a:cubicBezTo>
                    <a:pt x="73895" y="70316"/>
                    <a:pt x="65202" y="68270"/>
                    <a:pt x="54974" y="68270"/>
                  </a:cubicBezTo>
                  <a:cubicBezTo>
                    <a:pt x="38610" y="68270"/>
                    <a:pt x="28893" y="75430"/>
                    <a:pt x="28893" y="87703"/>
                  </a:cubicBezTo>
                  <a:lnTo>
                    <a:pt x="28893" y="88214"/>
                  </a:lnTo>
                  <a:cubicBezTo>
                    <a:pt x="28893" y="99465"/>
                    <a:pt x="38610" y="106113"/>
                    <a:pt x="50883" y="106113"/>
                  </a:cubicBezTo>
                  <a:cubicBezTo>
                    <a:pt x="67759" y="106113"/>
                    <a:pt x="80543" y="95885"/>
                    <a:pt x="80543" y="81055"/>
                  </a:cubicBezTo>
                  <a:close/>
                </a:path>
              </a:pathLst>
            </a:custGeom>
            <a:solidFill>
              <a:srgbClr val="FFFFFF"/>
            </a:solid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0B16F1D-DD7D-4ADD-8B40-950B8E32847A}"/>
                </a:ext>
              </a:extLst>
            </p:cNvPr>
            <p:cNvSpPr/>
            <p:nvPr/>
          </p:nvSpPr>
          <p:spPr>
            <a:xfrm>
              <a:off x="-1748092" y="4266574"/>
              <a:ext cx="138074" cy="168758"/>
            </a:xfrm>
            <a:custGeom>
              <a:avLst/>
              <a:gdLst>
                <a:gd name="connsiteX0" fmla="*/ 3835 w 138074"/>
                <a:gd name="connsiteY0" fmla="*/ 85146 h 168757"/>
                <a:gd name="connsiteX1" fmla="*/ 3835 w 138074"/>
                <a:gd name="connsiteY1" fmla="*/ 85146 h 168757"/>
                <a:gd name="connsiteX2" fmla="*/ 80032 w 138074"/>
                <a:gd name="connsiteY2" fmla="*/ 3835 h 168757"/>
                <a:gd name="connsiteX3" fmla="*/ 137819 w 138074"/>
                <a:gd name="connsiteY3" fmla="*/ 28382 h 168757"/>
                <a:gd name="connsiteX4" fmla="*/ 120943 w 138074"/>
                <a:gd name="connsiteY4" fmla="*/ 48837 h 168757"/>
                <a:gd name="connsiteX5" fmla="*/ 79521 w 138074"/>
                <a:gd name="connsiteY5" fmla="*/ 29405 h 168757"/>
                <a:gd name="connsiteX6" fmla="*/ 30428 w 138074"/>
                <a:gd name="connsiteY6" fmla="*/ 84634 h 168757"/>
                <a:gd name="connsiteX7" fmla="*/ 30428 w 138074"/>
                <a:gd name="connsiteY7" fmla="*/ 85146 h 168757"/>
                <a:gd name="connsiteX8" fmla="*/ 79521 w 138074"/>
                <a:gd name="connsiteY8" fmla="*/ 140376 h 168757"/>
                <a:gd name="connsiteX9" fmla="*/ 121966 w 138074"/>
                <a:gd name="connsiteY9" fmla="*/ 120432 h 168757"/>
                <a:gd name="connsiteX10" fmla="*/ 138841 w 138074"/>
                <a:gd name="connsiteY10" fmla="*/ 138330 h 168757"/>
                <a:gd name="connsiteX11" fmla="*/ 78498 w 138074"/>
                <a:gd name="connsiteY11" fmla="*/ 165945 h 168757"/>
                <a:gd name="connsiteX12" fmla="*/ 3835 w 138074"/>
                <a:gd name="connsiteY12" fmla="*/ 85146 h 16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74" h="168757">
                  <a:moveTo>
                    <a:pt x="3835" y="85146"/>
                  </a:moveTo>
                  <a:lnTo>
                    <a:pt x="3835" y="85146"/>
                  </a:lnTo>
                  <a:cubicBezTo>
                    <a:pt x="3835" y="40144"/>
                    <a:pt x="35541" y="3835"/>
                    <a:pt x="80032" y="3835"/>
                  </a:cubicBezTo>
                  <a:cubicBezTo>
                    <a:pt x="107136" y="3835"/>
                    <a:pt x="124011" y="14063"/>
                    <a:pt x="137819" y="28382"/>
                  </a:cubicBezTo>
                  <a:lnTo>
                    <a:pt x="120943" y="48837"/>
                  </a:lnTo>
                  <a:cubicBezTo>
                    <a:pt x="109181" y="37076"/>
                    <a:pt x="96396" y="29405"/>
                    <a:pt x="79521" y="29405"/>
                  </a:cubicBezTo>
                  <a:cubicBezTo>
                    <a:pt x="51394" y="29405"/>
                    <a:pt x="30428" y="53951"/>
                    <a:pt x="30428" y="84634"/>
                  </a:cubicBezTo>
                  <a:lnTo>
                    <a:pt x="30428" y="85146"/>
                  </a:lnTo>
                  <a:cubicBezTo>
                    <a:pt x="30428" y="115829"/>
                    <a:pt x="50883" y="140376"/>
                    <a:pt x="79521" y="140376"/>
                  </a:cubicBezTo>
                  <a:cubicBezTo>
                    <a:pt x="97930" y="140376"/>
                    <a:pt x="109181" y="132705"/>
                    <a:pt x="121966" y="120432"/>
                  </a:cubicBezTo>
                  <a:lnTo>
                    <a:pt x="138841" y="138330"/>
                  </a:lnTo>
                  <a:cubicBezTo>
                    <a:pt x="123500" y="155206"/>
                    <a:pt x="106624" y="165945"/>
                    <a:pt x="78498" y="165945"/>
                  </a:cubicBezTo>
                  <a:cubicBezTo>
                    <a:pt x="36053" y="165434"/>
                    <a:pt x="3835" y="130148"/>
                    <a:pt x="3835" y="85146"/>
                  </a:cubicBezTo>
                  <a:close/>
                </a:path>
              </a:pathLst>
            </a:custGeom>
            <a:solidFill>
              <a:srgbClr val="FFFFFF"/>
            </a:solid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530F229-8A08-4D73-8360-93B75007F4FF}"/>
                </a:ext>
              </a:extLst>
            </p:cNvPr>
            <p:cNvSpPr/>
            <p:nvPr/>
          </p:nvSpPr>
          <p:spPr>
            <a:xfrm>
              <a:off x="-1602858" y="4304928"/>
              <a:ext cx="112505" cy="127847"/>
            </a:xfrm>
            <a:custGeom>
              <a:avLst/>
              <a:gdLst>
                <a:gd name="connsiteX0" fmla="*/ 3835 w 112505"/>
                <a:gd name="connsiteY0" fmla="*/ 65713 h 127846"/>
                <a:gd name="connsiteX1" fmla="*/ 3835 w 112505"/>
                <a:gd name="connsiteY1" fmla="*/ 65713 h 127846"/>
                <a:gd name="connsiteX2" fmla="*/ 58554 w 112505"/>
                <a:gd name="connsiteY2" fmla="*/ 3835 h 127846"/>
                <a:gd name="connsiteX3" fmla="*/ 112249 w 112505"/>
                <a:gd name="connsiteY3" fmla="*/ 67247 h 127846"/>
                <a:gd name="connsiteX4" fmla="*/ 111738 w 112505"/>
                <a:gd name="connsiteY4" fmla="*/ 74918 h 127846"/>
                <a:gd name="connsiteX5" fmla="*/ 29405 w 112505"/>
                <a:gd name="connsiteY5" fmla="*/ 74918 h 127846"/>
                <a:gd name="connsiteX6" fmla="*/ 61622 w 112505"/>
                <a:gd name="connsiteY6" fmla="*/ 104579 h 127846"/>
                <a:gd name="connsiteX7" fmla="*/ 91794 w 112505"/>
                <a:gd name="connsiteY7" fmla="*/ 90771 h 127846"/>
                <a:gd name="connsiteX8" fmla="*/ 106624 w 112505"/>
                <a:gd name="connsiteY8" fmla="*/ 104579 h 127846"/>
                <a:gd name="connsiteX9" fmla="*/ 61111 w 112505"/>
                <a:gd name="connsiteY9" fmla="*/ 126568 h 127846"/>
                <a:gd name="connsiteX10" fmla="*/ 3835 w 112505"/>
                <a:gd name="connsiteY10" fmla="*/ 65713 h 127846"/>
                <a:gd name="connsiteX11" fmla="*/ 86680 w 112505"/>
                <a:gd name="connsiteY11" fmla="*/ 57020 h 127846"/>
                <a:gd name="connsiteX12" fmla="*/ 58554 w 112505"/>
                <a:gd name="connsiteY12" fmla="*/ 25825 h 127846"/>
                <a:gd name="connsiteX13" fmla="*/ 29405 w 112505"/>
                <a:gd name="connsiteY13" fmla="*/ 57020 h 127846"/>
                <a:gd name="connsiteX14" fmla="*/ 86680 w 112505"/>
                <a:gd name="connsiteY14" fmla="*/ 57020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05" h="127846">
                  <a:moveTo>
                    <a:pt x="3835" y="65713"/>
                  </a:moveTo>
                  <a:lnTo>
                    <a:pt x="3835" y="65713"/>
                  </a:lnTo>
                  <a:cubicBezTo>
                    <a:pt x="3835" y="31450"/>
                    <a:pt x="26337" y="3835"/>
                    <a:pt x="58554" y="3835"/>
                  </a:cubicBezTo>
                  <a:cubicBezTo>
                    <a:pt x="94351" y="3835"/>
                    <a:pt x="112249" y="33496"/>
                    <a:pt x="112249" y="67247"/>
                  </a:cubicBezTo>
                  <a:cubicBezTo>
                    <a:pt x="112249" y="69804"/>
                    <a:pt x="112249" y="72361"/>
                    <a:pt x="111738" y="74918"/>
                  </a:cubicBezTo>
                  <a:lnTo>
                    <a:pt x="29405" y="74918"/>
                  </a:lnTo>
                  <a:cubicBezTo>
                    <a:pt x="31962" y="93839"/>
                    <a:pt x="45258" y="104579"/>
                    <a:pt x="61622" y="104579"/>
                  </a:cubicBezTo>
                  <a:cubicBezTo>
                    <a:pt x="73895" y="104579"/>
                    <a:pt x="83100" y="99465"/>
                    <a:pt x="91794" y="90771"/>
                  </a:cubicBezTo>
                  <a:lnTo>
                    <a:pt x="106624" y="104579"/>
                  </a:lnTo>
                  <a:cubicBezTo>
                    <a:pt x="95885" y="117875"/>
                    <a:pt x="81566" y="126568"/>
                    <a:pt x="61111" y="126568"/>
                  </a:cubicBezTo>
                  <a:cubicBezTo>
                    <a:pt x="28893" y="127080"/>
                    <a:pt x="3835" y="102022"/>
                    <a:pt x="3835" y="65713"/>
                  </a:cubicBezTo>
                  <a:close/>
                  <a:moveTo>
                    <a:pt x="86680" y="57020"/>
                  </a:moveTo>
                  <a:cubicBezTo>
                    <a:pt x="85146" y="39632"/>
                    <a:pt x="75430" y="25825"/>
                    <a:pt x="58554" y="25825"/>
                  </a:cubicBezTo>
                  <a:cubicBezTo>
                    <a:pt x="42701" y="25825"/>
                    <a:pt x="31962" y="38610"/>
                    <a:pt x="29405" y="57020"/>
                  </a:cubicBezTo>
                  <a:lnTo>
                    <a:pt x="86680" y="57020"/>
                  </a:lnTo>
                  <a:close/>
                </a:path>
              </a:pathLst>
            </a:custGeom>
            <a:solidFill>
              <a:srgbClr val="FFFFFF"/>
            </a:solid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4D03774-A229-4490-85DA-52AC07164B65}"/>
                </a:ext>
              </a:extLst>
            </p:cNvPr>
            <p:cNvSpPr/>
            <p:nvPr/>
          </p:nvSpPr>
          <p:spPr>
            <a:xfrm>
              <a:off x="-1475011" y="4305440"/>
              <a:ext cx="107391" cy="127847"/>
            </a:xfrm>
            <a:custGeom>
              <a:avLst/>
              <a:gdLst>
                <a:gd name="connsiteX0" fmla="*/ 3835 w 107391"/>
                <a:gd name="connsiteY0" fmla="*/ 6392 h 127846"/>
                <a:gd name="connsiteX1" fmla="*/ 29405 w 107391"/>
                <a:gd name="connsiteY1" fmla="*/ 6392 h 127846"/>
                <a:gd name="connsiteX2" fmla="*/ 29405 w 107391"/>
                <a:gd name="connsiteY2" fmla="*/ 24291 h 127846"/>
                <a:gd name="connsiteX3" fmla="*/ 64179 w 107391"/>
                <a:gd name="connsiteY3" fmla="*/ 3835 h 127846"/>
                <a:gd name="connsiteX4" fmla="*/ 104067 w 107391"/>
                <a:gd name="connsiteY4" fmla="*/ 48837 h 127846"/>
                <a:gd name="connsiteX5" fmla="*/ 104067 w 107391"/>
                <a:gd name="connsiteY5" fmla="*/ 124011 h 127846"/>
                <a:gd name="connsiteX6" fmla="*/ 78498 w 107391"/>
                <a:gd name="connsiteY6" fmla="*/ 124011 h 127846"/>
                <a:gd name="connsiteX7" fmla="*/ 78498 w 107391"/>
                <a:gd name="connsiteY7" fmla="*/ 57020 h 127846"/>
                <a:gd name="connsiteX8" fmla="*/ 54463 w 107391"/>
                <a:gd name="connsiteY8" fmla="*/ 28382 h 127846"/>
                <a:gd name="connsiteX9" fmla="*/ 29405 w 107391"/>
                <a:gd name="connsiteY9" fmla="*/ 57531 h 127846"/>
                <a:gd name="connsiteX10" fmla="*/ 29405 w 107391"/>
                <a:gd name="connsiteY10" fmla="*/ 124011 h 127846"/>
                <a:gd name="connsiteX11" fmla="*/ 3835 w 107391"/>
                <a:gd name="connsiteY11" fmla="*/ 124011 h 127846"/>
                <a:gd name="connsiteX12" fmla="*/ 3835 w 107391"/>
                <a:gd name="connsiteY12" fmla="*/ 6392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91" h="127846">
                  <a:moveTo>
                    <a:pt x="3835" y="6392"/>
                  </a:moveTo>
                  <a:lnTo>
                    <a:pt x="29405" y="6392"/>
                  </a:lnTo>
                  <a:lnTo>
                    <a:pt x="29405" y="24291"/>
                  </a:lnTo>
                  <a:cubicBezTo>
                    <a:pt x="36564" y="13552"/>
                    <a:pt x="46792" y="3835"/>
                    <a:pt x="64179" y="3835"/>
                  </a:cubicBezTo>
                  <a:cubicBezTo>
                    <a:pt x="89237" y="3835"/>
                    <a:pt x="104067" y="21734"/>
                    <a:pt x="104067" y="48837"/>
                  </a:cubicBezTo>
                  <a:lnTo>
                    <a:pt x="104067" y="124011"/>
                  </a:lnTo>
                  <a:lnTo>
                    <a:pt x="78498" y="124011"/>
                  </a:lnTo>
                  <a:lnTo>
                    <a:pt x="78498" y="57020"/>
                  </a:lnTo>
                  <a:cubicBezTo>
                    <a:pt x="78498" y="38610"/>
                    <a:pt x="69804" y="28382"/>
                    <a:pt x="54463" y="28382"/>
                  </a:cubicBezTo>
                  <a:cubicBezTo>
                    <a:pt x="39632" y="28382"/>
                    <a:pt x="29405" y="39121"/>
                    <a:pt x="29405" y="57531"/>
                  </a:cubicBezTo>
                  <a:lnTo>
                    <a:pt x="29405" y="124011"/>
                  </a:lnTo>
                  <a:lnTo>
                    <a:pt x="3835" y="124011"/>
                  </a:lnTo>
                  <a:lnTo>
                    <a:pt x="3835" y="6392"/>
                  </a:lnTo>
                  <a:close/>
                </a:path>
              </a:pathLst>
            </a:custGeom>
            <a:solidFill>
              <a:srgbClr val="FFFFFF"/>
            </a:solid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ABF1B1BF-7066-4CFC-968B-CD4F353B3ABF}"/>
                </a:ext>
              </a:extLst>
            </p:cNvPr>
            <p:cNvSpPr/>
            <p:nvPr/>
          </p:nvSpPr>
          <p:spPr>
            <a:xfrm>
              <a:off x="-1359438" y="4275779"/>
              <a:ext cx="76708" cy="158530"/>
            </a:xfrm>
            <a:custGeom>
              <a:avLst/>
              <a:gdLst>
                <a:gd name="connsiteX0" fmla="*/ 18154 w 76708"/>
                <a:gd name="connsiteY0" fmla="*/ 120943 h 158529"/>
                <a:gd name="connsiteX1" fmla="*/ 18154 w 76708"/>
                <a:gd name="connsiteY1" fmla="*/ 59065 h 158529"/>
                <a:gd name="connsiteX2" fmla="*/ 3835 w 76708"/>
                <a:gd name="connsiteY2" fmla="*/ 59065 h 158529"/>
                <a:gd name="connsiteX3" fmla="*/ 3835 w 76708"/>
                <a:gd name="connsiteY3" fmla="*/ 36053 h 158529"/>
                <a:gd name="connsiteX4" fmla="*/ 18154 w 76708"/>
                <a:gd name="connsiteY4" fmla="*/ 36053 h 158529"/>
                <a:gd name="connsiteX5" fmla="*/ 18154 w 76708"/>
                <a:gd name="connsiteY5" fmla="*/ 3835 h 158529"/>
                <a:gd name="connsiteX6" fmla="*/ 43724 w 76708"/>
                <a:gd name="connsiteY6" fmla="*/ 3835 h 158529"/>
                <a:gd name="connsiteX7" fmla="*/ 43724 w 76708"/>
                <a:gd name="connsiteY7" fmla="*/ 36053 h 158529"/>
                <a:gd name="connsiteX8" fmla="*/ 73895 w 76708"/>
                <a:gd name="connsiteY8" fmla="*/ 36053 h 158529"/>
                <a:gd name="connsiteX9" fmla="*/ 73895 w 76708"/>
                <a:gd name="connsiteY9" fmla="*/ 59065 h 158529"/>
                <a:gd name="connsiteX10" fmla="*/ 43724 w 76708"/>
                <a:gd name="connsiteY10" fmla="*/ 59065 h 158529"/>
                <a:gd name="connsiteX11" fmla="*/ 43724 w 76708"/>
                <a:gd name="connsiteY11" fmla="*/ 116852 h 158529"/>
                <a:gd name="connsiteX12" fmla="*/ 57531 w 76708"/>
                <a:gd name="connsiteY12" fmla="*/ 131682 h 158529"/>
                <a:gd name="connsiteX13" fmla="*/ 73384 w 76708"/>
                <a:gd name="connsiteY13" fmla="*/ 127591 h 158529"/>
                <a:gd name="connsiteX14" fmla="*/ 73384 w 76708"/>
                <a:gd name="connsiteY14" fmla="*/ 149581 h 158529"/>
                <a:gd name="connsiteX15" fmla="*/ 50371 w 76708"/>
                <a:gd name="connsiteY15" fmla="*/ 155717 h 158529"/>
                <a:gd name="connsiteX16" fmla="*/ 18154 w 76708"/>
                <a:gd name="connsiteY16" fmla="*/ 120943 h 1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708" h="158529">
                  <a:moveTo>
                    <a:pt x="18154" y="120943"/>
                  </a:moveTo>
                  <a:lnTo>
                    <a:pt x="18154" y="59065"/>
                  </a:lnTo>
                  <a:lnTo>
                    <a:pt x="3835" y="59065"/>
                  </a:lnTo>
                  <a:lnTo>
                    <a:pt x="3835" y="36053"/>
                  </a:lnTo>
                  <a:lnTo>
                    <a:pt x="18154" y="36053"/>
                  </a:lnTo>
                  <a:lnTo>
                    <a:pt x="18154" y="3835"/>
                  </a:lnTo>
                  <a:lnTo>
                    <a:pt x="43724" y="3835"/>
                  </a:lnTo>
                  <a:lnTo>
                    <a:pt x="43724" y="36053"/>
                  </a:lnTo>
                  <a:lnTo>
                    <a:pt x="73895" y="36053"/>
                  </a:lnTo>
                  <a:lnTo>
                    <a:pt x="73895" y="59065"/>
                  </a:lnTo>
                  <a:lnTo>
                    <a:pt x="43724" y="59065"/>
                  </a:lnTo>
                  <a:lnTo>
                    <a:pt x="43724" y="116852"/>
                  </a:lnTo>
                  <a:cubicBezTo>
                    <a:pt x="43724" y="127080"/>
                    <a:pt x="48837" y="131682"/>
                    <a:pt x="57531" y="131682"/>
                  </a:cubicBezTo>
                  <a:cubicBezTo>
                    <a:pt x="63156" y="131682"/>
                    <a:pt x="68270" y="130148"/>
                    <a:pt x="73384" y="127591"/>
                  </a:cubicBezTo>
                  <a:lnTo>
                    <a:pt x="73384" y="149581"/>
                  </a:lnTo>
                  <a:cubicBezTo>
                    <a:pt x="67247" y="153160"/>
                    <a:pt x="60088" y="155717"/>
                    <a:pt x="50371" y="155717"/>
                  </a:cubicBezTo>
                  <a:cubicBezTo>
                    <a:pt x="31962" y="155717"/>
                    <a:pt x="18154" y="147024"/>
                    <a:pt x="18154" y="120943"/>
                  </a:cubicBezTo>
                  <a:close/>
                </a:path>
              </a:pathLst>
            </a:custGeom>
            <a:solidFill>
              <a:srgbClr val="FFFFFF"/>
            </a:solid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A7CAEAA-A45A-4351-B83B-2A434142387A}"/>
                </a:ext>
              </a:extLst>
            </p:cNvPr>
            <p:cNvSpPr/>
            <p:nvPr/>
          </p:nvSpPr>
          <p:spPr>
            <a:xfrm>
              <a:off x="-1278639" y="4304928"/>
              <a:ext cx="112505" cy="127847"/>
            </a:xfrm>
            <a:custGeom>
              <a:avLst/>
              <a:gdLst>
                <a:gd name="connsiteX0" fmla="*/ 3835 w 112505"/>
                <a:gd name="connsiteY0" fmla="*/ 65713 h 127846"/>
                <a:gd name="connsiteX1" fmla="*/ 3835 w 112505"/>
                <a:gd name="connsiteY1" fmla="*/ 65713 h 127846"/>
                <a:gd name="connsiteX2" fmla="*/ 58554 w 112505"/>
                <a:gd name="connsiteY2" fmla="*/ 3835 h 127846"/>
                <a:gd name="connsiteX3" fmla="*/ 112249 w 112505"/>
                <a:gd name="connsiteY3" fmla="*/ 67247 h 127846"/>
                <a:gd name="connsiteX4" fmla="*/ 111738 w 112505"/>
                <a:gd name="connsiteY4" fmla="*/ 74918 h 127846"/>
                <a:gd name="connsiteX5" fmla="*/ 29405 w 112505"/>
                <a:gd name="connsiteY5" fmla="*/ 74918 h 127846"/>
                <a:gd name="connsiteX6" fmla="*/ 61622 w 112505"/>
                <a:gd name="connsiteY6" fmla="*/ 104579 h 127846"/>
                <a:gd name="connsiteX7" fmla="*/ 91794 w 112505"/>
                <a:gd name="connsiteY7" fmla="*/ 90771 h 127846"/>
                <a:gd name="connsiteX8" fmla="*/ 106624 w 112505"/>
                <a:gd name="connsiteY8" fmla="*/ 104579 h 127846"/>
                <a:gd name="connsiteX9" fmla="*/ 61111 w 112505"/>
                <a:gd name="connsiteY9" fmla="*/ 126568 h 127846"/>
                <a:gd name="connsiteX10" fmla="*/ 3835 w 112505"/>
                <a:gd name="connsiteY10" fmla="*/ 65713 h 127846"/>
                <a:gd name="connsiteX11" fmla="*/ 86169 w 112505"/>
                <a:gd name="connsiteY11" fmla="*/ 57020 h 127846"/>
                <a:gd name="connsiteX12" fmla="*/ 58042 w 112505"/>
                <a:gd name="connsiteY12" fmla="*/ 25825 h 127846"/>
                <a:gd name="connsiteX13" fmla="*/ 28893 w 112505"/>
                <a:gd name="connsiteY13" fmla="*/ 57020 h 127846"/>
                <a:gd name="connsiteX14" fmla="*/ 86169 w 112505"/>
                <a:gd name="connsiteY14" fmla="*/ 57020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505" h="127846">
                  <a:moveTo>
                    <a:pt x="3835" y="65713"/>
                  </a:moveTo>
                  <a:lnTo>
                    <a:pt x="3835" y="65713"/>
                  </a:lnTo>
                  <a:cubicBezTo>
                    <a:pt x="3835" y="31450"/>
                    <a:pt x="26337" y="3835"/>
                    <a:pt x="58554" y="3835"/>
                  </a:cubicBezTo>
                  <a:cubicBezTo>
                    <a:pt x="94351" y="3835"/>
                    <a:pt x="112249" y="33496"/>
                    <a:pt x="112249" y="67247"/>
                  </a:cubicBezTo>
                  <a:cubicBezTo>
                    <a:pt x="112249" y="69804"/>
                    <a:pt x="112249" y="72361"/>
                    <a:pt x="111738" y="74918"/>
                  </a:cubicBezTo>
                  <a:lnTo>
                    <a:pt x="29405" y="74918"/>
                  </a:lnTo>
                  <a:cubicBezTo>
                    <a:pt x="31962" y="93839"/>
                    <a:pt x="45258" y="104579"/>
                    <a:pt x="61622" y="104579"/>
                  </a:cubicBezTo>
                  <a:cubicBezTo>
                    <a:pt x="73895" y="104579"/>
                    <a:pt x="83100" y="99465"/>
                    <a:pt x="91794" y="90771"/>
                  </a:cubicBezTo>
                  <a:lnTo>
                    <a:pt x="106624" y="104579"/>
                  </a:lnTo>
                  <a:cubicBezTo>
                    <a:pt x="95885" y="117875"/>
                    <a:pt x="81566" y="126568"/>
                    <a:pt x="61111" y="126568"/>
                  </a:cubicBezTo>
                  <a:cubicBezTo>
                    <a:pt x="28382" y="127080"/>
                    <a:pt x="3835" y="102022"/>
                    <a:pt x="3835" y="65713"/>
                  </a:cubicBezTo>
                  <a:close/>
                  <a:moveTo>
                    <a:pt x="86169" y="57020"/>
                  </a:moveTo>
                  <a:cubicBezTo>
                    <a:pt x="84634" y="39632"/>
                    <a:pt x="74918" y="25825"/>
                    <a:pt x="58042" y="25825"/>
                  </a:cubicBezTo>
                  <a:cubicBezTo>
                    <a:pt x="42189" y="25825"/>
                    <a:pt x="31450" y="38610"/>
                    <a:pt x="28893" y="57020"/>
                  </a:cubicBezTo>
                  <a:lnTo>
                    <a:pt x="86169" y="57020"/>
                  </a:lnTo>
                  <a:close/>
                </a:path>
              </a:pathLst>
            </a:custGeom>
            <a:solidFill>
              <a:srgbClr val="FFFFFF"/>
            </a:solid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9AE8204D-134F-43D3-946E-1E90EB2A6A13}"/>
                </a:ext>
              </a:extLst>
            </p:cNvPr>
            <p:cNvSpPr/>
            <p:nvPr/>
          </p:nvSpPr>
          <p:spPr>
            <a:xfrm>
              <a:off x="-1151815" y="4305892"/>
              <a:ext cx="71594" cy="127847"/>
            </a:xfrm>
            <a:custGeom>
              <a:avLst/>
              <a:gdLst>
                <a:gd name="connsiteX0" fmla="*/ 4347 w 71594"/>
                <a:gd name="connsiteY0" fmla="*/ 5940 h 127846"/>
                <a:gd name="connsiteX1" fmla="*/ 29916 w 71594"/>
                <a:gd name="connsiteY1" fmla="*/ 5940 h 127846"/>
                <a:gd name="connsiteX2" fmla="*/ 29916 w 71594"/>
                <a:gd name="connsiteY2" fmla="*/ 32532 h 127846"/>
                <a:gd name="connsiteX3" fmla="*/ 69293 w 71594"/>
                <a:gd name="connsiteY3" fmla="*/ 3895 h 127846"/>
                <a:gd name="connsiteX4" fmla="*/ 69293 w 71594"/>
                <a:gd name="connsiteY4" fmla="*/ 32532 h 127846"/>
                <a:gd name="connsiteX5" fmla="*/ 67759 w 71594"/>
                <a:gd name="connsiteY5" fmla="*/ 32532 h 127846"/>
                <a:gd name="connsiteX6" fmla="*/ 29405 w 71594"/>
                <a:gd name="connsiteY6" fmla="*/ 79069 h 127846"/>
                <a:gd name="connsiteX7" fmla="*/ 29405 w 71594"/>
                <a:gd name="connsiteY7" fmla="*/ 124071 h 127846"/>
                <a:gd name="connsiteX8" fmla="*/ 3835 w 71594"/>
                <a:gd name="connsiteY8" fmla="*/ 124071 h 127846"/>
                <a:gd name="connsiteX9" fmla="*/ 3835 w 71594"/>
                <a:gd name="connsiteY9" fmla="*/ 5940 h 12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94" h="127846">
                  <a:moveTo>
                    <a:pt x="4347" y="5940"/>
                  </a:moveTo>
                  <a:lnTo>
                    <a:pt x="29916" y="5940"/>
                  </a:lnTo>
                  <a:lnTo>
                    <a:pt x="29916" y="32532"/>
                  </a:lnTo>
                  <a:cubicBezTo>
                    <a:pt x="37076" y="15145"/>
                    <a:pt x="49860" y="2872"/>
                    <a:pt x="69293" y="3895"/>
                  </a:cubicBezTo>
                  <a:lnTo>
                    <a:pt x="69293" y="32532"/>
                  </a:lnTo>
                  <a:lnTo>
                    <a:pt x="67759" y="32532"/>
                  </a:lnTo>
                  <a:cubicBezTo>
                    <a:pt x="45258" y="32532"/>
                    <a:pt x="29405" y="47874"/>
                    <a:pt x="29405" y="79069"/>
                  </a:cubicBezTo>
                  <a:lnTo>
                    <a:pt x="29405" y="124071"/>
                  </a:lnTo>
                  <a:lnTo>
                    <a:pt x="3835" y="124071"/>
                  </a:lnTo>
                  <a:lnTo>
                    <a:pt x="3835" y="5940"/>
                  </a:lnTo>
                  <a:close/>
                </a:path>
              </a:pathLst>
            </a:custGeom>
            <a:solidFill>
              <a:srgbClr val="FFFFFF"/>
            </a:solid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40B273E1-1540-45AB-A42A-DDDC87CFAA77}"/>
                </a:ext>
              </a:extLst>
            </p:cNvPr>
            <p:cNvSpPr/>
            <p:nvPr/>
          </p:nvSpPr>
          <p:spPr>
            <a:xfrm>
              <a:off x="-3374301" y="4131568"/>
              <a:ext cx="363085" cy="306832"/>
            </a:xfrm>
            <a:custGeom>
              <a:avLst/>
              <a:gdLst>
                <a:gd name="connsiteX0" fmla="*/ 3835 w 363084"/>
                <a:gd name="connsiteY0" fmla="*/ 3835 h 306832"/>
                <a:gd name="connsiteX1" fmla="*/ 3835 w 363084"/>
                <a:gd name="connsiteY1" fmla="*/ 307599 h 306832"/>
                <a:gd name="connsiteX2" fmla="*/ 80032 w 363084"/>
                <a:gd name="connsiteY2" fmla="*/ 231914 h 306832"/>
                <a:gd name="connsiteX3" fmla="*/ 80032 w 363084"/>
                <a:gd name="connsiteY3" fmla="*/ 79521 h 306832"/>
                <a:gd name="connsiteX4" fmla="*/ 359760 w 363084"/>
                <a:gd name="connsiteY4" fmla="*/ 79521 h 306832"/>
                <a:gd name="connsiteX5" fmla="*/ 359760 w 363084"/>
                <a:gd name="connsiteY5" fmla="*/ 3835 h 30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84" h="306832">
                  <a:moveTo>
                    <a:pt x="3835" y="3835"/>
                  </a:moveTo>
                  <a:lnTo>
                    <a:pt x="3835" y="307599"/>
                  </a:lnTo>
                  <a:lnTo>
                    <a:pt x="80032" y="231914"/>
                  </a:lnTo>
                  <a:lnTo>
                    <a:pt x="80032" y="79521"/>
                  </a:lnTo>
                  <a:lnTo>
                    <a:pt x="359760" y="79521"/>
                  </a:lnTo>
                  <a:lnTo>
                    <a:pt x="359760" y="3835"/>
                  </a:lnTo>
                  <a:close/>
                </a:path>
              </a:pathLst>
            </a:custGeom>
            <a:solidFill>
              <a:schemeClr val="bg1"/>
            </a:solidFill>
            <a:ln w="9525" cap="flat">
              <a:noFill/>
              <a:prstDash val="solid"/>
              <a:miter/>
            </a:ln>
          </p:spPr>
          <p:txBody>
            <a:bodyPr rtlCol="0" anchor="ctr"/>
            <a:lstStyle/>
            <a:p>
              <a:endParaRPr lang="en-US" dirty="0">
                <a:solidFill>
                  <a:schemeClr val="bg1"/>
                </a:solidFill>
              </a:endParaRPr>
            </a:p>
          </p:txBody>
        </p:sp>
        <p:sp>
          <p:nvSpPr>
            <p:cNvPr id="150" name="Freeform: Shape 149">
              <a:extLst>
                <a:ext uri="{FF2B5EF4-FFF2-40B4-BE49-F238E27FC236}">
                  <a16:creationId xmlns:a16="http://schemas.microsoft.com/office/drawing/2014/main" id="{40ED48DF-8E6A-4563-9C42-FD12CDBA7926}"/>
                </a:ext>
              </a:extLst>
            </p:cNvPr>
            <p:cNvSpPr/>
            <p:nvPr/>
          </p:nvSpPr>
          <p:spPr>
            <a:xfrm>
              <a:off x="-3222419" y="4283450"/>
              <a:ext cx="158530" cy="81822"/>
            </a:xfrm>
            <a:custGeom>
              <a:avLst/>
              <a:gdLst>
                <a:gd name="connsiteX0" fmla="*/ 3835 w 158529"/>
                <a:gd name="connsiteY0" fmla="*/ 3835 h 81821"/>
                <a:gd name="connsiteX1" fmla="*/ 156740 w 158529"/>
                <a:gd name="connsiteY1" fmla="*/ 3835 h 81821"/>
                <a:gd name="connsiteX2" fmla="*/ 156740 w 158529"/>
                <a:gd name="connsiteY2" fmla="*/ 80032 h 81821"/>
                <a:gd name="connsiteX3" fmla="*/ 3835 w 158529"/>
                <a:gd name="connsiteY3" fmla="*/ 80032 h 81821"/>
              </a:gdLst>
              <a:ahLst/>
              <a:cxnLst>
                <a:cxn ang="0">
                  <a:pos x="connsiteX0" y="connsiteY0"/>
                </a:cxn>
                <a:cxn ang="0">
                  <a:pos x="connsiteX1" y="connsiteY1"/>
                </a:cxn>
                <a:cxn ang="0">
                  <a:pos x="connsiteX2" y="connsiteY2"/>
                </a:cxn>
                <a:cxn ang="0">
                  <a:pos x="connsiteX3" y="connsiteY3"/>
                </a:cxn>
              </a:cxnLst>
              <a:rect l="l" t="t" r="r" b="b"/>
              <a:pathLst>
                <a:path w="158529" h="81821">
                  <a:moveTo>
                    <a:pt x="3835" y="3835"/>
                  </a:moveTo>
                  <a:lnTo>
                    <a:pt x="156740" y="3835"/>
                  </a:lnTo>
                  <a:lnTo>
                    <a:pt x="156740" y="80032"/>
                  </a:lnTo>
                  <a:lnTo>
                    <a:pt x="3835" y="80032"/>
                  </a:lnTo>
                  <a:close/>
                </a:path>
              </a:pathLst>
            </a:custGeom>
            <a:solidFill>
              <a:schemeClr val="bg1"/>
            </a:solid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A687C94-1263-45AD-A0ED-95BE97A4FE3E}"/>
                </a:ext>
              </a:extLst>
            </p:cNvPr>
            <p:cNvSpPr/>
            <p:nvPr/>
          </p:nvSpPr>
          <p:spPr>
            <a:xfrm>
              <a:off x="-3374301" y="4435332"/>
              <a:ext cx="363085" cy="81822"/>
            </a:xfrm>
            <a:custGeom>
              <a:avLst/>
              <a:gdLst>
                <a:gd name="connsiteX0" fmla="*/ 3835 w 363084"/>
                <a:gd name="connsiteY0" fmla="*/ 3835 h 81821"/>
                <a:gd name="connsiteX1" fmla="*/ 80032 w 363084"/>
                <a:gd name="connsiteY1" fmla="*/ 80032 h 81821"/>
                <a:gd name="connsiteX2" fmla="*/ 359760 w 363084"/>
                <a:gd name="connsiteY2" fmla="*/ 80032 h 81821"/>
                <a:gd name="connsiteX3" fmla="*/ 359760 w 363084"/>
                <a:gd name="connsiteY3" fmla="*/ 3835 h 81821"/>
              </a:gdLst>
              <a:ahLst/>
              <a:cxnLst>
                <a:cxn ang="0">
                  <a:pos x="connsiteX0" y="connsiteY0"/>
                </a:cxn>
                <a:cxn ang="0">
                  <a:pos x="connsiteX1" y="connsiteY1"/>
                </a:cxn>
                <a:cxn ang="0">
                  <a:pos x="connsiteX2" y="connsiteY2"/>
                </a:cxn>
                <a:cxn ang="0">
                  <a:pos x="connsiteX3" y="connsiteY3"/>
                </a:cxn>
              </a:cxnLst>
              <a:rect l="l" t="t" r="r" b="b"/>
              <a:pathLst>
                <a:path w="363084" h="81821">
                  <a:moveTo>
                    <a:pt x="3835" y="3835"/>
                  </a:moveTo>
                  <a:lnTo>
                    <a:pt x="80032" y="80032"/>
                  </a:lnTo>
                  <a:lnTo>
                    <a:pt x="359760" y="80032"/>
                  </a:lnTo>
                  <a:lnTo>
                    <a:pt x="359760" y="3835"/>
                  </a:lnTo>
                  <a:close/>
                </a:path>
              </a:pathLst>
            </a:custGeom>
            <a:solidFill>
              <a:schemeClr val="bg1"/>
            </a:solid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2572C73-12AA-412B-8B7B-12D9147C56C2}"/>
                </a:ext>
              </a:extLst>
            </p:cNvPr>
            <p:cNvSpPr/>
            <p:nvPr/>
          </p:nvSpPr>
          <p:spPr>
            <a:xfrm>
              <a:off x="-3006103" y="4131057"/>
              <a:ext cx="30683" cy="30683"/>
            </a:xfrm>
            <a:custGeom>
              <a:avLst/>
              <a:gdLst>
                <a:gd name="connsiteX0" fmla="*/ 3835 w 30683"/>
                <a:gd name="connsiteY0" fmla="*/ 16109 h 30683"/>
                <a:gd name="connsiteX1" fmla="*/ 3835 w 30683"/>
                <a:gd name="connsiteY1" fmla="*/ 16109 h 30683"/>
                <a:gd name="connsiteX2" fmla="*/ 16108 w 30683"/>
                <a:gd name="connsiteY2" fmla="*/ 3835 h 30683"/>
                <a:gd name="connsiteX3" fmla="*/ 28382 w 30683"/>
                <a:gd name="connsiteY3" fmla="*/ 16109 h 30683"/>
                <a:gd name="connsiteX4" fmla="*/ 28382 w 30683"/>
                <a:gd name="connsiteY4" fmla="*/ 16109 h 30683"/>
                <a:gd name="connsiteX5" fmla="*/ 16108 w 30683"/>
                <a:gd name="connsiteY5" fmla="*/ 28382 h 30683"/>
                <a:gd name="connsiteX6" fmla="*/ 3835 w 30683"/>
                <a:gd name="connsiteY6" fmla="*/ 16109 h 30683"/>
                <a:gd name="connsiteX7" fmla="*/ 27359 w 30683"/>
                <a:gd name="connsiteY7" fmla="*/ 16109 h 30683"/>
                <a:gd name="connsiteX8" fmla="*/ 27359 w 30683"/>
                <a:gd name="connsiteY8" fmla="*/ 16109 h 30683"/>
                <a:gd name="connsiteX9" fmla="*/ 16108 w 30683"/>
                <a:gd name="connsiteY9" fmla="*/ 4858 h 30683"/>
                <a:gd name="connsiteX10" fmla="*/ 4858 w 30683"/>
                <a:gd name="connsiteY10" fmla="*/ 16109 h 30683"/>
                <a:gd name="connsiteX11" fmla="*/ 4858 w 30683"/>
                <a:gd name="connsiteY11" fmla="*/ 16109 h 30683"/>
                <a:gd name="connsiteX12" fmla="*/ 16108 w 30683"/>
                <a:gd name="connsiteY12" fmla="*/ 27359 h 30683"/>
                <a:gd name="connsiteX13" fmla="*/ 27359 w 30683"/>
                <a:gd name="connsiteY13" fmla="*/ 16109 h 30683"/>
                <a:gd name="connsiteX14" fmla="*/ 10995 w 30683"/>
                <a:gd name="connsiteY14" fmla="*/ 9461 h 30683"/>
                <a:gd name="connsiteX15" fmla="*/ 16620 w 30683"/>
                <a:gd name="connsiteY15" fmla="*/ 9461 h 30683"/>
                <a:gd name="connsiteX16" fmla="*/ 20200 w 30683"/>
                <a:gd name="connsiteY16" fmla="*/ 10995 h 30683"/>
                <a:gd name="connsiteX17" fmla="*/ 21222 w 30683"/>
                <a:gd name="connsiteY17" fmla="*/ 13552 h 30683"/>
                <a:gd name="connsiteX18" fmla="*/ 21222 w 30683"/>
                <a:gd name="connsiteY18" fmla="*/ 13552 h 30683"/>
                <a:gd name="connsiteX19" fmla="*/ 18154 w 30683"/>
                <a:gd name="connsiteY19" fmla="*/ 17131 h 30683"/>
                <a:gd name="connsiteX20" fmla="*/ 22245 w 30683"/>
                <a:gd name="connsiteY20" fmla="*/ 22245 h 30683"/>
                <a:gd name="connsiteX21" fmla="*/ 20200 w 30683"/>
                <a:gd name="connsiteY21" fmla="*/ 22245 h 30683"/>
                <a:gd name="connsiteX22" fmla="*/ 16620 w 30683"/>
                <a:gd name="connsiteY22" fmla="*/ 17643 h 30683"/>
                <a:gd name="connsiteX23" fmla="*/ 16620 w 30683"/>
                <a:gd name="connsiteY23" fmla="*/ 17643 h 30683"/>
                <a:gd name="connsiteX24" fmla="*/ 13040 w 30683"/>
                <a:gd name="connsiteY24" fmla="*/ 17643 h 30683"/>
                <a:gd name="connsiteX25" fmla="*/ 13040 w 30683"/>
                <a:gd name="connsiteY25" fmla="*/ 22245 h 30683"/>
                <a:gd name="connsiteX26" fmla="*/ 10995 w 30683"/>
                <a:gd name="connsiteY26" fmla="*/ 22245 h 30683"/>
                <a:gd name="connsiteX27" fmla="*/ 10995 w 30683"/>
                <a:gd name="connsiteY27" fmla="*/ 9461 h 30683"/>
                <a:gd name="connsiteX28" fmla="*/ 16620 w 30683"/>
                <a:gd name="connsiteY28" fmla="*/ 15597 h 30683"/>
                <a:gd name="connsiteX29" fmla="*/ 19688 w 30683"/>
                <a:gd name="connsiteY29" fmla="*/ 13552 h 30683"/>
                <a:gd name="connsiteX30" fmla="*/ 19688 w 30683"/>
                <a:gd name="connsiteY30" fmla="*/ 13552 h 30683"/>
                <a:gd name="connsiteX31" fmla="*/ 16620 w 30683"/>
                <a:gd name="connsiteY31" fmla="*/ 11506 h 30683"/>
                <a:gd name="connsiteX32" fmla="*/ 13040 w 30683"/>
                <a:gd name="connsiteY32" fmla="*/ 11506 h 30683"/>
                <a:gd name="connsiteX33" fmla="*/ 13040 w 30683"/>
                <a:gd name="connsiteY33" fmla="*/ 16109 h 30683"/>
                <a:gd name="connsiteX34" fmla="*/ 16620 w 30683"/>
                <a:gd name="connsiteY34" fmla="*/ 16109 h 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683" h="30683">
                  <a:moveTo>
                    <a:pt x="3835" y="16109"/>
                  </a:moveTo>
                  <a:lnTo>
                    <a:pt x="3835" y="16109"/>
                  </a:lnTo>
                  <a:cubicBezTo>
                    <a:pt x="3835" y="9461"/>
                    <a:pt x="9461" y="3835"/>
                    <a:pt x="16108" y="3835"/>
                  </a:cubicBezTo>
                  <a:cubicBezTo>
                    <a:pt x="22757" y="3835"/>
                    <a:pt x="28382" y="9461"/>
                    <a:pt x="28382" y="16109"/>
                  </a:cubicBezTo>
                  <a:lnTo>
                    <a:pt x="28382" y="16109"/>
                  </a:lnTo>
                  <a:cubicBezTo>
                    <a:pt x="28382" y="22757"/>
                    <a:pt x="22757" y="28382"/>
                    <a:pt x="16108" y="28382"/>
                  </a:cubicBezTo>
                  <a:cubicBezTo>
                    <a:pt x="9461" y="28382"/>
                    <a:pt x="3835" y="22757"/>
                    <a:pt x="3835" y="16109"/>
                  </a:cubicBezTo>
                  <a:close/>
                  <a:moveTo>
                    <a:pt x="27359" y="16109"/>
                  </a:moveTo>
                  <a:lnTo>
                    <a:pt x="27359" y="16109"/>
                  </a:lnTo>
                  <a:cubicBezTo>
                    <a:pt x="27359" y="9972"/>
                    <a:pt x="22757" y="4858"/>
                    <a:pt x="16108" y="4858"/>
                  </a:cubicBezTo>
                  <a:cubicBezTo>
                    <a:pt x="9972" y="4858"/>
                    <a:pt x="4858" y="9972"/>
                    <a:pt x="4858" y="16109"/>
                  </a:cubicBezTo>
                  <a:lnTo>
                    <a:pt x="4858" y="16109"/>
                  </a:lnTo>
                  <a:cubicBezTo>
                    <a:pt x="4858" y="22245"/>
                    <a:pt x="9461" y="27359"/>
                    <a:pt x="16108" y="27359"/>
                  </a:cubicBezTo>
                  <a:cubicBezTo>
                    <a:pt x="22245" y="27359"/>
                    <a:pt x="27359" y="22245"/>
                    <a:pt x="27359" y="16109"/>
                  </a:cubicBezTo>
                  <a:close/>
                  <a:moveTo>
                    <a:pt x="10995" y="9461"/>
                  </a:moveTo>
                  <a:lnTo>
                    <a:pt x="16620" y="9461"/>
                  </a:lnTo>
                  <a:cubicBezTo>
                    <a:pt x="18154" y="9461"/>
                    <a:pt x="19688" y="9972"/>
                    <a:pt x="20200" y="10995"/>
                  </a:cubicBezTo>
                  <a:cubicBezTo>
                    <a:pt x="20711" y="11506"/>
                    <a:pt x="21222" y="12529"/>
                    <a:pt x="21222" y="13552"/>
                  </a:cubicBezTo>
                  <a:lnTo>
                    <a:pt x="21222" y="13552"/>
                  </a:lnTo>
                  <a:cubicBezTo>
                    <a:pt x="21222" y="15597"/>
                    <a:pt x="19688" y="16620"/>
                    <a:pt x="18154" y="17131"/>
                  </a:cubicBezTo>
                  <a:lnTo>
                    <a:pt x="22245" y="22245"/>
                  </a:lnTo>
                  <a:lnTo>
                    <a:pt x="20200" y="22245"/>
                  </a:lnTo>
                  <a:lnTo>
                    <a:pt x="16620" y="17643"/>
                  </a:lnTo>
                  <a:lnTo>
                    <a:pt x="16620" y="17643"/>
                  </a:lnTo>
                  <a:lnTo>
                    <a:pt x="13040" y="17643"/>
                  </a:lnTo>
                  <a:lnTo>
                    <a:pt x="13040" y="22245"/>
                  </a:lnTo>
                  <a:lnTo>
                    <a:pt x="10995" y="22245"/>
                  </a:lnTo>
                  <a:lnTo>
                    <a:pt x="10995" y="9461"/>
                  </a:lnTo>
                  <a:close/>
                  <a:moveTo>
                    <a:pt x="16620" y="15597"/>
                  </a:moveTo>
                  <a:cubicBezTo>
                    <a:pt x="18154" y="15597"/>
                    <a:pt x="19688" y="14575"/>
                    <a:pt x="19688" y="13552"/>
                  </a:cubicBezTo>
                  <a:lnTo>
                    <a:pt x="19688" y="13552"/>
                  </a:lnTo>
                  <a:cubicBezTo>
                    <a:pt x="19688" y="12018"/>
                    <a:pt x="18665" y="11506"/>
                    <a:pt x="16620" y="11506"/>
                  </a:cubicBezTo>
                  <a:lnTo>
                    <a:pt x="13040" y="11506"/>
                  </a:lnTo>
                  <a:lnTo>
                    <a:pt x="13040" y="16109"/>
                  </a:lnTo>
                  <a:lnTo>
                    <a:pt x="16620" y="16109"/>
                  </a:lnTo>
                  <a:close/>
                </a:path>
              </a:pathLst>
            </a:custGeom>
            <a:solidFill>
              <a:srgbClr val="FFFFFF"/>
            </a:solidFill>
            <a:ln w="9525" cap="flat">
              <a:noFill/>
              <a:prstDash val="solid"/>
              <a:miter/>
            </a:ln>
          </p:spPr>
          <p:txBody>
            <a:bodyPr rtlCol="0" anchor="ctr"/>
            <a:lstStyle/>
            <a:p>
              <a:endParaRPr lang="en-US"/>
            </a:p>
          </p:txBody>
        </p:sp>
        <p:sp>
          <p:nvSpPr>
            <p:cNvPr id="156" name="TextBox 155">
              <a:extLst>
                <a:ext uri="{FF2B5EF4-FFF2-40B4-BE49-F238E27FC236}">
                  <a16:creationId xmlns:a16="http://schemas.microsoft.com/office/drawing/2014/main" id="{8F22DF0A-AB6F-4D73-AEE1-772D0DB31465}"/>
                </a:ext>
              </a:extLst>
            </p:cNvPr>
            <p:cNvSpPr txBox="1"/>
            <p:nvPr/>
          </p:nvSpPr>
          <p:spPr>
            <a:xfrm>
              <a:off x="-3809933" y="3155327"/>
              <a:ext cx="1287532" cy="338554"/>
            </a:xfrm>
            <a:prstGeom prst="rect">
              <a:avLst/>
            </a:prstGeom>
            <a:noFill/>
          </p:spPr>
          <p:txBody>
            <a:bodyPr wrap="none" rtlCol="0">
              <a:spAutoFit/>
            </a:bodyPr>
            <a:lstStyle/>
            <a:p>
              <a:pPr marL="0" indent="0">
                <a:buFont typeface="Wingdings" charset="2"/>
                <a:buNone/>
              </a:pPr>
              <a:r>
                <a:rPr lang="pt-BR" sz="1600" dirty="0">
                  <a:solidFill>
                    <a:schemeClr val="tx2"/>
                  </a:solidFill>
                </a:rPr>
                <a:t>Applications</a:t>
              </a:r>
              <a:endParaRPr lang="en-US" sz="1600" dirty="0">
                <a:solidFill>
                  <a:schemeClr val="tx2"/>
                </a:solidFill>
              </a:endParaRPr>
            </a:p>
          </p:txBody>
        </p:sp>
        <p:sp>
          <p:nvSpPr>
            <p:cNvPr id="157" name="TextBox 156">
              <a:extLst>
                <a:ext uri="{FF2B5EF4-FFF2-40B4-BE49-F238E27FC236}">
                  <a16:creationId xmlns:a16="http://schemas.microsoft.com/office/drawing/2014/main" id="{5B1D29DD-CFBA-4B17-813B-5AFCB0C42A7D}"/>
                </a:ext>
              </a:extLst>
            </p:cNvPr>
            <p:cNvSpPr txBox="1"/>
            <p:nvPr/>
          </p:nvSpPr>
          <p:spPr>
            <a:xfrm>
              <a:off x="-5103152" y="5365520"/>
              <a:ext cx="902811" cy="338554"/>
            </a:xfrm>
            <a:prstGeom prst="rect">
              <a:avLst/>
            </a:prstGeom>
            <a:noFill/>
          </p:spPr>
          <p:txBody>
            <a:bodyPr wrap="none" rtlCol="0">
              <a:spAutoFit/>
            </a:bodyPr>
            <a:lstStyle/>
            <a:p>
              <a:pPr marL="0" indent="0">
                <a:buFont typeface="Wingdings" charset="2"/>
                <a:buNone/>
              </a:pPr>
              <a:r>
                <a:rPr lang="pt-BR" sz="1600" dirty="0">
                  <a:solidFill>
                    <a:schemeClr val="tx2"/>
                  </a:solidFill>
                </a:rPr>
                <a:t>Support</a:t>
              </a:r>
              <a:endParaRPr lang="en-US" sz="1600" dirty="0">
                <a:solidFill>
                  <a:schemeClr val="tx2"/>
                </a:solidFill>
              </a:endParaRPr>
            </a:p>
          </p:txBody>
        </p:sp>
        <p:sp>
          <p:nvSpPr>
            <p:cNvPr id="158" name="TextBox 157">
              <a:extLst>
                <a:ext uri="{FF2B5EF4-FFF2-40B4-BE49-F238E27FC236}">
                  <a16:creationId xmlns:a16="http://schemas.microsoft.com/office/drawing/2014/main" id="{1BE58482-5B0D-4C34-9A41-B041EA19535B}"/>
                </a:ext>
              </a:extLst>
            </p:cNvPr>
            <p:cNvSpPr txBox="1"/>
            <p:nvPr/>
          </p:nvSpPr>
          <p:spPr>
            <a:xfrm>
              <a:off x="-2233161" y="5365374"/>
              <a:ext cx="970137" cy="338554"/>
            </a:xfrm>
            <a:prstGeom prst="rect">
              <a:avLst/>
            </a:prstGeom>
            <a:noFill/>
          </p:spPr>
          <p:txBody>
            <a:bodyPr wrap="none" rtlCol="0">
              <a:spAutoFit/>
            </a:bodyPr>
            <a:lstStyle/>
            <a:p>
              <a:pPr marL="0" indent="0">
                <a:buFont typeface="Wingdings" charset="2"/>
                <a:buNone/>
              </a:pPr>
              <a:r>
                <a:rPr lang="pt-BR" sz="1600" dirty="0">
                  <a:solidFill>
                    <a:schemeClr val="tx2"/>
                  </a:solidFill>
                </a:rPr>
                <a:t>Services</a:t>
              </a:r>
              <a:endParaRPr lang="en-US" sz="1600" dirty="0">
                <a:solidFill>
                  <a:schemeClr val="tx2"/>
                </a:solidFill>
              </a:endParaRPr>
            </a:p>
          </p:txBody>
        </p:sp>
        <p:sp>
          <p:nvSpPr>
            <p:cNvPr id="159" name="TextBox 158">
              <a:extLst>
                <a:ext uri="{FF2B5EF4-FFF2-40B4-BE49-F238E27FC236}">
                  <a16:creationId xmlns:a16="http://schemas.microsoft.com/office/drawing/2014/main" id="{02BC66C7-B12D-45B1-8155-862BE6DD34E9}"/>
                </a:ext>
              </a:extLst>
            </p:cNvPr>
            <p:cNvSpPr txBox="1"/>
            <p:nvPr/>
          </p:nvSpPr>
          <p:spPr>
            <a:xfrm>
              <a:off x="-3666180" y="4609665"/>
              <a:ext cx="990143" cy="338554"/>
            </a:xfrm>
            <a:prstGeom prst="rect">
              <a:avLst/>
            </a:prstGeom>
            <a:noFill/>
          </p:spPr>
          <p:txBody>
            <a:bodyPr wrap="none" rtlCol="0">
              <a:spAutoFit/>
            </a:bodyPr>
            <a:lstStyle/>
            <a:p>
              <a:pPr marL="0" indent="0">
                <a:buFont typeface="Wingdings" charset="2"/>
                <a:buNone/>
              </a:pPr>
              <a:r>
                <a:rPr lang="pt-BR" sz="1600" b="1" dirty="0">
                  <a:solidFill>
                    <a:schemeClr val="bg1"/>
                  </a:solidFill>
                </a:rPr>
                <a:t>DIGITAL</a:t>
              </a:r>
              <a:endParaRPr lang="en-US" sz="1600" b="1" dirty="0">
                <a:solidFill>
                  <a:schemeClr val="bg1"/>
                </a:solidFill>
              </a:endParaRPr>
            </a:p>
          </p:txBody>
        </p:sp>
        <p:sp>
          <p:nvSpPr>
            <p:cNvPr id="160" name="TextBox 159">
              <a:extLst>
                <a:ext uri="{FF2B5EF4-FFF2-40B4-BE49-F238E27FC236}">
                  <a16:creationId xmlns:a16="http://schemas.microsoft.com/office/drawing/2014/main" id="{6DFE31BE-B1CF-4470-8756-C45BBAE5A2CE}"/>
                </a:ext>
              </a:extLst>
            </p:cNvPr>
            <p:cNvSpPr txBox="1"/>
            <p:nvPr/>
          </p:nvSpPr>
          <p:spPr>
            <a:xfrm>
              <a:off x="-4184286" y="4883651"/>
              <a:ext cx="2115451" cy="338554"/>
            </a:xfrm>
            <a:prstGeom prst="rect">
              <a:avLst/>
            </a:prstGeom>
            <a:noFill/>
          </p:spPr>
          <p:txBody>
            <a:bodyPr wrap="none" rtlCol="0">
              <a:spAutoFit/>
            </a:bodyPr>
            <a:lstStyle/>
            <a:p>
              <a:pPr marL="0" indent="0">
                <a:buFont typeface="Wingdings" charset="2"/>
                <a:buNone/>
              </a:pPr>
              <a:r>
                <a:rPr lang="pt-BR" sz="1600" b="1" dirty="0">
                  <a:solidFill>
                    <a:schemeClr val="bg1"/>
                  </a:solidFill>
                </a:rPr>
                <a:t>TRANSFORMATION</a:t>
              </a:r>
              <a:endParaRPr lang="en-US" sz="1600" b="1" dirty="0">
                <a:solidFill>
                  <a:schemeClr val="bg1"/>
                </a:solidFill>
              </a:endParaRPr>
            </a:p>
          </p:txBody>
        </p:sp>
      </p:grpSp>
    </p:spTree>
    <p:extLst>
      <p:ext uri="{BB962C8B-B14F-4D97-AF65-F5344CB8AC3E}">
        <p14:creationId xmlns:p14="http://schemas.microsoft.com/office/powerpoint/2010/main" val="43406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375027"/>
            <a:ext cx="12192000" cy="3835432"/>
          </a:xfrm>
          <a:prstGeom prst="rect">
            <a:avLst/>
          </a:prstGeom>
          <a:gradFill>
            <a:gsLst>
              <a:gs pos="0">
                <a:srgbClr val="400099">
                  <a:lumMod val="100000"/>
                  <a:alpha val="39000"/>
                </a:srgbClr>
              </a:gs>
              <a:gs pos="73000">
                <a:srgbClr val="400099">
                  <a:alpha val="8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14EC061-2C5D-4180-ADE7-F4A259CD9F70}"/>
              </a:ext>
            </a:extLst>
          </p:cNvPr>
          <p:cNvSpPr>
            <a:spLocks noGrp="1"/>
          </p:cNvSpPr>
          <p:nvPr>
            <p:ph type="title"/>
          </p:nvPr>
        </p:nvSpPr>
        <p:spPr>
          <a:xfrm>
            <a:off x="421681" y="13548"/>
            <a:ext cx="11401780" cy="1007725"/>
          </a:xfrm>
        </p:spPr>
        <p:txBody>
          <a:bodyPr>
            <a:normAutofit/>
          </a:bodyPr>
          <a:lstStyle/>
          <a:p>
            <a:r>
              <a:rPr lang="en-US" sz="3733" dirty="0"/>
              <a:t>Why the Edge matters</a:t>
            </a:r>
          </a:p>
        </p:txBody>
      </p:sp>
      <p:sp>
        <p:nvSpPr>
          <p:cNvPr id="12" name="Content Placeholder 2"/>
          <p:cNvSpPr txBox="1">
            <a:spLocks/>
          </p:cNvSpPr>
          <p:nvPr/>
        </p:nvSpPr>
        <p:spPr>
          <a:xfrm>
            <a:off x="2384951" y="2447911"/>
            <a:ext cx="2560320" cy="853440"/>
          </a:xfrm>
          <a:prstGeom prst="rect">
            <a:avLst/>
          </a:prstGeom>
        </p:spPr>
        <p:txBody>
          <a:bodyPr vert="horz" lIns="121920" tIns="60960" rIns="121920" bIns="60960" rtlCol="0" anchor="ctr" anchorCtr="1">
            <a:noAutofit/>
          </a:bodyPr>
          <a:lstStyle>
            <a:lvl1pPr marL="225425" indent="-225425" algn="l" defTabSz="457200" rtl="0" eaLnBrk="1" latinLnBrk="0" hangingPunct="1">
              <a:spcBef>
                <a:spcPct val="20000"/>
              </a:spcBef>
              <a:buFont typeface="Wingdings" charset="2"/>
              <a:buChar char="§"/>
              <a:defRPr sz="2000" kern="1200">
                <a:solidFill>
                  <a:schemeClr val="tx1">
                    <a:lumMod val="65000"/>
                    <a:lumOff val="35000"/>
                  </a:schemeClr>
                </a:solidFill>
                <a:latin typeface="+mn-lt"/>
                <a:ea typeface="+mn-ea"/>
                <a:cs typeface="+mn-cs"/>
              </a:defRPr>
            </a:lvl1pPr>
            <a:lvl2pPr marL="6858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2pPr>
            <a:lvl3pPr marL="1085850" indent="-171450" algn="l" defTabSz="457200" rtl="0" eaLnBrk="1" latinLnBrk="0" hangingPunct="1">
              <a:spcBef>
                <a:spcPct val="20000"/>
              </a:spcBef>
              <a:buFont typeface="Wingdings" charset="2"/>
              <a:buChar char="§"/>
              <a:defRPr sz="1600" kern="1200">
                <a:solidFill>
                  <a:schemeClr val="tx1">
                    <a:lumMod val="65000"/>
                    <a:lumOff val="35000"/>
                  </a:schemeClr>
                </a:solidFill>
                <a:latin typeface="+mn-lt"/>
                <a:ea typeface="+mn-ea"/>
                <a:cs typeface="+mn-cs"/>
              </a:defRPr>
            </a:lvl3pPr>
            <a:lvl4pPr marL="1546225" indent="-174625" algn="l" defTabSz="457200" rtl="0" eaLnBrk="1" latinLnBrk="0" hangingPunct="1">
              <a:spcBef>
                <a:spcPct val="20000"/>
              </a:spcBef>
              <a:buFont typeface="Arial"/>
              <a:buChar char="–"/>
              <a:defRPr sz="1400" kern="1200">
                <a:solidFill>
                  <a:schemeClr val="tx1">
                    <a:lumMod val="65000"/>
                    <a:lumOff val="35000"/>
                  </a:schemeClr>
                </a:solidFill>
                <a:latin typeface="+mn-lt"/>
                <a:ea typeface="+mn-ea"/>
                <a:cs typeface="+mn-cs"/>
              </a:defRPr>
            </a:lvl4pPr>
            <a:lvl5pPr marL="1997075" indent="-168275" algn="l" defTabSz="457200" rtl="0" eaLnBrk="1" latinLnBrk="0" hangingPunct="1">
              <a:spcBef>
                <a:spcPct val="20000"/>
              </a:spcBef>
              <a:buFont typeface="Arial"/>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133" dirty="0">
                <a:solidFill>
                  <a:schemeClr val="bg1"/>
                </a:solidFill>
              </a:rPr>
              <a:t>Pervasive </a:t>
            </a:r>
            <a:br>
              <a:rPr lang="en-US" sz="2133" dirty="0">
                <a:solidFill>
                  <a:schemeClr val="bg1"/>
                </a:solidFill>
              </a:rPr>
            </a:br>
            <a:r>
              <a:rPr lang="en-US" sz="2133" dirty="0">
                <a:solidFill>
                  <a:schemeClr val="bg1"/>
                </a:solidFill>
              </a:rPr>
              <a:t>Wi-Fi</a:t>
            </a:r>
          </a:p>
        </p:txBody>
      </p:sp>
      <p:sp>
        <p:nvSpPr>
          <p:cNvPr id="13" name="Content Placeholder 2"/>
          <p:cNvSpPr txBox="1">
            <a:spLocks/>
          </p:cNvSpPr>
          <p:nvPr/>
        </p:nvSpPr>
        <p:spPr>
          <a:xfrm>
            <a:off x="4736849" y="2447911"/>
            <a:ext cx="2560320" cy="853440"/>
          </a:xfrm>
          <a:prstGeom prst="rect">
            <a:avLst/>
          </a:prstGeom>
        </p:spPr>
        <p:txBody>
          <a:bodyPr vert="horz" lIns="121920" tIns="60960" rIns="121920" bIns="60960" rtlCol="0" anchor="ctr" anchorCtr="1">
            <a:noAutofit/>
          </a:bodyPr>
          <a:lstStyle>
            <a:lvl1pPr marL="225425" indent="-225425" algn="l" defTabSz="457200" rtl="0" eaLnBrk="1" latinLnBrk="0" hangingPunct="1">
              <a:spcBef>
                <a:spcPct val="20000"/>
              </a:spcBef>
              <a:buFont typeface="Wingdings" charset="2"/>
              <a:buChar char="§"/>
              <a:defRPr sz="2000" kern="1200">
                <a:solidFill>
                  <a:schemeClr val="tx1">
                    <a:lumMod val="65000"/>
                    <a:lumOff val="35000"/>
                  </a:schemeClr>
                </a:solidFill>
                <a:latin typeface="+mn-lt"/>
                <a:ea typeface="+mn-ea"/>
                <a:cs typeface="+mn-cs"/>
              </a:defRPr>
            </a:lvl1pPr>
            <a:lvl2pPr marL="6858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2pPr>
            <a:lvl3pPr marL="1085850" indent="-171450" algn="l" defTabSz="457200" rtl="0" eaLnBrk="1" latinLnBrk="0" hangingPunct="1">
              <a:spcBef>
                <a:spcPct val="20000"/>
              </a:spcBef>
              <a:buFont typeface="Wingdings" charset="2"/>
              <a:buChar char="§"/>
              <a:defRPr sz="1600" kern="1200">
                <a:solidFill>
                  <a:schemeClr val="tx1">
                    <a:lumMod val="65000"/>
                    <a:lumOff val="35000"/>
                  </a:schemeClr>
                </a:solidFill>
                <a:latin typeface="+mn-lt"/>
                <a:ea typeface="+mn-ea"/>
                <a:cs typeface="+mn-cs"/>
              </a:defRPr>
            </a:lvl3pPr>
            <a:lvl4pPr marL="1546225" indent="-174625" algn="l" defTabSz="457200" rtl="0" eaLnBrk="1" latinLnBrk="0" hangingPunct="1">
              <a:spcBef>
                <a:spcPct val="20000"/>
              </a:spcBef>
              <a:buFont typeface="Arial"/>
              <a:buChar char="–"/>
              <a:defRPr sz="1400" kern="1200">
                <a:solidFill>
                  <a:schemeClr val="tx1">
                    <a:lumMod val="65000"/>
                    <a:lumOff val="35000"/>
                  </a:schemeClr>
                </a:solidFill>
                <a:latin typeface="+mn-lt"/>
                <a:ea typeface="+mn-ea"/>
                <a:cs typeface="+mn-cs"/>
              </a:defRPr>
            </a:lvl4pPr>
            <a:lvl5pPr marL="1997075" indent="-168275" algn="l" defTabSz="457200" rtl="0" eaLnBrk="1" latinLnBrk="0" hangingPunct="1">
              <a:spcBef>
                <a:spcPct val="20000"/>
              </a:spcBef>
              <a:buFont typeface="Arial"/>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133" dirty="0">
                <a:solidFill>
                  <a:schemeClr val="bg1"/>
                </a:solidFill>
              </a:rPr>
              <a:t>Increased </a:t>
            </a:r>
            <a:br>
              <a:rPr lang="en-US" sz="2133" dirty="0">
                <a:solidFill>
                  <a:schemeClr val="bg1"/>
                </a:solidFill>
              </a:rPr>
            </a:br>
            <a:r>
              <a:rPr lang="en-US" sz="2133" dirty="0">
                <a:solidFill>
                  <a:schemeClr val="bg1"/>
                </a:solidFill>
              </a:rPr>
              <a:t>Network Attacks </a:t>
            </a:r>
          </a:p>
        </p:txBody>
      </p:sp>
      <p:sp>
        <p:nvSpPr>
          <p:cNvPr id="14" name="Content Placeholder 2"/>
          <p:cNvSpPr txBox="1">
            <a:spLocks/>
          </p:cNvSpPr>
          <p:nvPr/>
        </p:nvSpPr>
        <p:spPr>
          <a:xfrm>
            <a:off x="7088748" y="2447911"/>
            <a:ext cx="2560320" cy="853440"/>
          </a:xfrm>
          <a:prstGeom prst="rect">
            <a:avLst/>
          </a:prstGeom>
        </p:spPr>
        <p:txBody>
          <a:bodyPr vert="horz" lIns="121920" tIns="60960" rIns="121920" bIns="60960" rtlCol="0" anchor="ctr" anchorCtr="1">
            <a:noAutofit/>
          </a:bodyPr>
          <a:lstStyle>
            <a:lvl1pPr marL="225425" indent="-225425" algn="l" defTabSz="457200" rtl="0" eaLnBrk="1" latinLnBrk="0" hangingPunct="1">
              <a:spcBef>
                <a:spcPct val="20000"/>
              </a:spcBef>
              <a:buFont typeface="Wingdings" charset="2"/>
              <a:buChar char="§"/>
              <a:defRPr sz="2000" kern="1200">
                <a:solidFill>
                  <a:schemeClr val="tx1">
                    <a:lumMod val="65000"/>
                    <a:lumOff val="35000"/>
                  </a:schemeClr>
                </a:solidFill>
                <a:latin typeface="+mn-lt"/>
                <a:ea typeface="+mn-ea"/>
                <a:cs typeface="+mn-cs"/>
              </a:defRPr>
            </a:lvl1pPr>
            <a:lvl2pPr marL="6858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2pPr>
            <a:lvl3pPr marL="1085850" indent="-171450" algn="l" defTabSz="457200" rtl="0" eaLnBrk="1" latinLnBrk="0" hangingPunct="1">
              <a:spcBef>
                <a:spcPct val="20000"/>
              </a:spcBef>
              <a:buFont typeface="Wingdings" charset="2"/>
              <a:buChar char="§"/>
              <a:defRPr sz="1600" kern="1200">
                <a:solidFill>
                  <a:schemeClr val="tx1">
                    <a:lumMod val="65000"/>
                    <a:lumOff val="35000"/>
                  </a:schemeClr>
                </a:solidFill>
                <a:latin typeface="+mn-lt"/>
                <a:ea typeface="+mn-ea"/>
                <a:cs typeface="+mn-cs"/>
              </a:defRPr>
            </a:lvl3pPr>
            <a:lvl4pPr marL="1546225" indent="-174625" algn="l" defTabSz="457200" rtl="0" eaLnBrk="1" latinLnBrk="0" hangingPunct="1">
              <a:spcBef>
                <a:spcPct val="20000"/>
              </a:spcBef>
              <a:buFont typeface="Arial"/>
              <a:buChar char="–"/>
              <a:defRPr sz="1400" kern="1200">
                <a:solidFill>
                  <a:schemeClr val="tx1">
                    <a:lumMod val="65000"/>
                    <a:lumOff val="35000"/>
                  </a:schemeClr>
                </a:solidFill>
                <a:latin typeface="+mn-lt"/>
                <a:ea typeface="+mn-ea"/>
                <a:cs typeface="+mn-cs"/>
              </a:defRPr>
            </a:lvl4pPr>
            <a:lvl5pPr marL="1997075" indent="-168275" algn="l" defTabSz="457200" rtl="0" eaLnBrk="1" latinLnBrk="0" hangingPunct="1">
              <a:spcBef>
                <a:spcPct val="20000"/>
              </a:spcBef>
              <a:buFont typeface="Arial"/>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133" dirty="0">
                <a:solidFill>
                  <a:schemeClr val="bg1"/>
                </a:solidFill>
              </a:rPr>
              <a:t>Burdensome</a:t>
            </a:r>
            <a:br>
              <a:rPr lang="en-US" sz="2133" dirty="0">
                <a:solidFill>
                  <a:schemeClr val="bg1"/>
                </a:solidFill>
              </a:rPr>
            </a:br>
            <a:r>
              <a:rPr lang="en-US" sz="2133" dirty="0">
                <a:solidFill>
                  <a:schemeClr val="bg1"/>
                </a:solidFill>
              </a:rPr>
              <a:t>Maintenance</a:t>
            </a:r>
          </a:p>
        </p:txBody>
      </p:sp>
      <p:sp>
        <p:nvSpPr>
          <p:cNvPr id="15" name="Content Placeholder 2"/>
          <p:cNvSpPr txBox="1">
            <a:spLocks/>
          </p:cNvSpPr>
          <p:nvPr/>
        </p:nvSpPr>
        <p:spPr>
          <a:xfrm>
            <a:off x="9440648" y="2447911"/>
            <a:ext cx="2560320" cy="853440"/>
          </a:xfrm>
          <a:prstGeom prst="rect">
            <a:avLst/>
          </a:prstGeom>
        </p:spPr>
        <p:txBody>
          <a:bodyPr vert="horz" lIns="121920" tIns="60960" rIns="121920" bIns="60960" rtlCol="0" anchor="ctr" anchorCtr="1">
            <a:noAutofit/>
          </a:bodyPr>
          <a:lstStyle>
            <a:lvl1pPr marL="225425" indent="-225425" algn="l" defTabSz="457200" rtl="0" eaLnBrk="1" latinLnBrk="0" hangingPunct="1">
              <a:spcBef>
                <a:spcPct val="20000"/>
              </a:spcBef>
              <a:buFont typeface="Wingdings" charset="2"/>
              <a:buChar char="§"/>
              <a:defRPr sz="2000" kern="1200">
                <a:solidFill>
                  <a:schemeClr val="tx1">
                    <a:lumMod val="65000"/>
                    <a:lumOff val="35000"/>
                  </a:schemeClr>
                </a:solidFill>
                <a:latin typeface="+mn-lt"/>
                <a:ea typeface="+mn-ea"/>
                <a:cs typeface="+mn-cs"/>
              </a:defRPr>
            </a:lvl1pPr>
            <a:lvl2pPr marL="6858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2pPr>
            <a:lvl3pPr marL="1085850" indent="-171450" algn="l" defTabSz="457200" rtl="0" eaLnBrk="1" latinLnBrk="0" hangingPunct="1">
              <a:spcBef>
                <a:spcPct val="20000"/>
              </a:spcBef>
              <a:buFont typeface="Wingdings" charset="2"/>
              <a:buChar char="§"/>
              <a:defRPr sz="1600" kern="1200">
                <a:solidFill>
                  <a:schemeClr val="tx1">
                    <a:lumMod val="65000"/>
                    <a:lumOff val="35000"/>
                  </a:schemeClr>
                </a:solidFill>
                <a:latin typeface="+mn-lt"/>
                <a:ea typeface="+mn-ea"/>
                <a:cs typeface="+mn-cs"/>
              </a:defRPr>
            </a:lvl3pPr>
            <a:lvl4pPr marL="1546225" indent="-174625" algn="l" defTabSz="457200" rtl="0" eaLnBrk="1" latinLnBrk="0" hangingPunct="1">
              <a:spcBef>
                <a:spcPct val="20000"/>
              </a:spcBef>
              <a:buFont typeface="Arial"/>
              <a:buChar char="–"/>
              <a:defRPr sz="1400" kern="1200">
                <a:solidFill>
                  <a:schemeClr val="tx1">
                    <a:lumMod val="65000"/>
                    <a:lumOff val="35000"/>
                  </a:schemeClr>
                </a:solidFill>
                <a:latin typeface="+mn-lt"/>
                <a:ea typeface="+mn-ea"/>
                <a:cs typeface="+mn-cs"/>
              </a:defRPr>
            </a:lvl4pPr>
            <a:lvl5pPr marL="1997075" indent="-168275" algn="l" defTabSz="457200" rtl="0" eaLnBrk="1" latinLnBrk="0" hangingPunct="1">
              <a:spcBef>
                <a:spcPct val="20000"/>
              </a:spcBef>
              <a:buFont typeface="Arial"/>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133" dirty="0">
                <a:solidFill>
                  <a:schemeClr val="bg1"/>
                </a:solidFill>
              </a:rPr>
              <a:t> Expectations</a:t>
            </a:r>
          </a:p>
          <a:p>
            <a:pPr marL="0" indent="0" algn="ctr">
              <a:lnSpc>
                <a:spcPts val="2000"/>
              </a:lnSpc>
              <a:spcBef>
                <a:spcPts val="0"/>
              </a:spcBef>
              <a:buNone/>
            </a:pPr>
            <a:r>
              <a:rPr lang="en-US" sz="2133" dirty="0">
                <a:solidFill>
                  <a:schemeClr val="bg1"/>
                </a:solidFill>
              </a:rPr>
              <a:t>Increase</a:t>
            </a:r>
          </a:p>
        </p:txBody>
      </p:sp>
      <p:sp>
        <p:nvSpPr>
          <p:cNvPr id="16" name="Content Placeholder 2">
            <a:extLst/>
          </p:cNvPr>
          <p:cNvSpPr txBox="1">
            <a:spLocks/>
          </p:cNvSpPr>
          <p:nvPr/>
        </p:nvSpPr>
        <p:spPr>
          <a:xfrm>
            <a:off x="33052" y="2447911"/>
            <a:ext cx="2560320" cy="853440"/>
          </a:xfrm>
          <a:prstGeom prst="rect">
            <a:avLst/>
          </a:prstGeom>
        </p:spPr>
        <p:txBody>
          <a:bodyPr vert="horz" lIns="121920" tIns="60960" rIns="121920" bIns="60960" rtlCol="0" anchor="ctr" anchorCtr="1">
            <a:noAutofit/>
          </a:bodyPr>
          <a:lstStyle>
            <a:lvl1pPr marL="225425" indent="-225425" algn="l" defTabSz="457200" rtl="0" eaLnBrk="1" latinLnBrk="0" hangingPunct="1">
              <a:spcBef>
                <a:spcPct val="20000"/>
              </a:spcBef>
              <a:buFont typeface="Wingdings" charset="2"/>
              <a:buChar char="§"/>
              <a:defRPr sz="2000" kern="1200">
                <a:solidFill>
                  <a:schemeClr val="tx1">
                    <a:lumMod val="65000"/>
                    <a:lumOff val="35000"/>
                  </a:schemeClr>
                </a:solidFill>
                <a:latin typeface="+mn-lt"/>
                <a:ea typeface="+mn-ea"/>
                <a:cs typeface="+mn-cs"/>
              </a:defRPr>
            </a:lvl1pPr>
            <a:lvl2pPr marL="6858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2pPr>
            <a:lvl3pPr marL="1085850" indent="-171450" algn="l" defTabSz="457200" rtl="0" eaLnBrk="1" latinLnBrk="0" hangingPunct="1">
              <a:spcBef>
                <a:spcPct val="20000"/>
              </a:spcBef>
              <a:buFont typeface="Wingdings" charset="2"/>
              <a:buChar char="§"/>
              <a:defRPr sz="1600" kern="1200">
                <a:solidFill>
                  <a:schemeClr val="tx1">
                    <a:lumMod val="65000"/>
                    <a:lumOff val="35000"/>
                  </a:schemeClr>
                </a:solidFill>
                <a:latin typeface="+mn-lt"/>
                <a:ea typeface="+mn-ea"/>
                <a:cs typeface="+mn-cs"/>
              </a:defRPr>
            </a:lvl3pPr>
            <a:lvl4pPr marL="1546225" indent="-174625" algn="l" defTabSz="457200" rtl="0" eaLnBrk="1" latinLnBrk="0" hangingPunct="1">
              <a:spcBef>
                <a:spcPct val="20000"/>
              </a:spcBef>
              <a:buFont typeface="Arial"/>
              <a:buChar char="–"/>
              <a:defRPr sz="1400" kern="1200">
                <a:solidFill>
                  <a:schemeClr val="tx1">
                    <a:lumMod val="65000"/>
                    <a:lumOff val="35000"/>
                  </a:schemeClr>
                </a:solidFill>
                <a:latin typeface="+mn-lt"/>
                <a:ea typeface="+mn-ea"/>
                <a:cs typeface="+mn-cs"/>
              </a:defRPr>
            </a:lvl4pPr>
            <a:lvl5pPr marL="1997075" indent="-168275" algn="l" defTabSz="457200" rtl="0" eaLnBrk="1" latinLnBrk="0" hangingPunct="1">
              <a:spcBef>
                <a:spcPct val="20000"/>
              </a:spcBef>
              <a:buFont typeface="Arial"/>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2000"/>
              </a:lnSpc>
              <a:spcBef>
                <a:spcPts val="0"/>
              </a:spcBef>
              <a:buNone/>
            </a:pPr>
            <a:r>
              <a:rPr lang="en-US" sz="2133" dirty="0">
                <a:solidFill>
                  <a:schemeClr val="bg1"/>
                </a:solidFill>
              </a:rPr>
              <a:t>IoT </a:t>
            </a:r>
          </a:p>
          <a:p>
            <a:pPr marL="0" indent="0" algn="ctr">
              <a:lnSpc>
                <a:spcPts val="2000"/>
              </a:lnSpc>
              <a:spcBef>
                <a:spcPts val="0"/>
              </a:spcBef>
              <a:buNone/>
            </a:pPr>
            <a:r>
              <a:rPr lang="en-US" sz="2133" dirty="0">
                <a:solidFill>
                  <a:schemeClr val="bg1"/>
                </a:solidFill>
              </a:rPr>
              <a:t>Explosion</a:t>
            </a:r>
          </a:p>
        </p:txBody>
      </p:sp>
      <p:sp>
        <p:nvSpPr>
          <p:cNvPr id="18" name="Slide Number Placeholder 1"/>
          <p:cNvSpPr>
            <a:spLocks noGrp="1"/>
          </p:cNvSpPr>
          <p:nvPr>
            <p:ph type="sldNum" sz="quarter" idx="4294967295"/>
          </p:nvPr>
        </p:nvSpPr>
        <p:spPr>
          <a:xfrm>
            <a:off x="1" y="5234094"/>
            <a:ext cx="461433" cy="245533"/>
          </a:xfrm>
        </p:spPr>
        <p:txBody>
          <a:bodyPr/>
          <a:lstStyle/>
          <a:p>
            <a:fld id="{09062C97-02CD-6342-89E4-06145899211B}" type="slidenum">
              <a:rPr lang="en-US" smtClean="0">
                <a:solidFill>
                  <a:schemeClr val="bg1"/>
                </a:solidFill>
              </a:rPr>
              <a:pPr/>
              <a:t>4</a:t>
            </a:fld>
            <a:endParaRPr lang="en-US">
              <a:solidFill>
                <a:schemeClr val="bg1"/>
              </a:solidFill>
            </a:endParaRPr>
          </a:p>
        </p:txBody>
      </p:sp>
      <p:grpSp>
        <p:nvGrpSpPr>
          <p:cNvPr id="19" name="Group 18"/>
          <p:cNvGrpSpPr/>
          <p:nvPr/>
        </p:nvGrpSpPr>
        <p:grpSpPr>
          <a:xfrm>
            <a:off x="285902" y="3933125"/>
            <a:ext cx="1145959" cy="1145488"/>
            <a:chOff x="521352" y="1271925"/>
            <a:chExt cx="1222331" cy="1288448"/>
          </a:xfrm>
        </p:grpSpPr>
        <p:sp>
          <p:nvSpPr>
            <p:cNvPr id="20" name="TextBox 25B"/>
            <p:cNvSpPr txBox="1"/>
            <p:nvPr/>
          </p:nvSpPr>
          <p:spPr>
            <a:xfrm>
              <a:off x="521352" y="1988873"/>
              <a:ext cx="1222331" cy="571500"/>
            </a:xfrm>
            <a:prstGeom prst="rect">
              <a:avLst/>
            </a:prstGeom>
            <a:noFill/>
          </p:spPr>
          <p:txBody>
            <a:bodyPr wrap="square" lIns="76161" tIns="38079" rIns="76161" bIns="38079" rtlCol="0">
              <a:noAutofit/>
            </a:bodyPr>
            <a:lstStyle/>
            <a:p>
              <a:pPr algn="ctr" defTabSz="1087921">
                <a:lnSpc>
                  <a:spcPts val="2083"/>
                </a:lnSpc>
              </a:pPr>
              <a:r>
                <a:rPr lang="en-US" sz="2400" b="1" spc="-100" dirty="0">
                  <a:solidFill>
                    <a:schemeClr val="bg1"/>
                  </a:solidFill>
                  <a:latin typeface="Arial" pitchFamily="34" charset="0"/>
                  <a:cs typeface="Arial" pitchFamily="34" charset="0"/>
                </a:rPr>
                <a:t>25B</a:t>
              </a:r>
            </a:p>
            <a:p>
              <a:pPr algn="ctr" defTabSz="1087921">
                <a:lnSpc>
                  <a:spcPct val="90000"/>
                </a:lnSpc>
              </a:pPr>
              <a:r>
                <a:rPr lang="en-US" sz="933" dirty="0" err="1">
                  <a:solidFill>
                    <a:schemeClr val="bg1"/>
                  </a:solidFill>
                  <a:latin typeface="Arial"/>
                  <a:ea typeface="Arial" charset="0"/>
                  <a:cs typeface="Arial" charset="0"/>
                </a:rPr>
                <a:t>IoT</a:t>
              </a:r>
              <a:r>
                <a:rPr lang="en-US" sz="933" dirty="0">
                  <a:solidFill>
                    <a:schemeClr val="bg1"/>
                  </a:solidFill>
                  <a:latin typeface="Arial"/>
                  <a:ea typeface="Arial" charset="0"/>
                  <a:cs typeface="Arial" charset="0"/>
                </a:rPr>
                <a:t> Devices</a:t>
              </a:r>
            </a:p>
          </p:txBody>
        </p:sp>
        <p:sp>
          <p:nvSpPr>
            <p:cNvPr id="21" name="Icon - World"/>
            <p:cNvSpPr>
              <a:spLocks noEditPoints="1"/>
            </p:cNvSpPr>
            <p:nvPr/>
          </p:nvSpPr>
          <p:spPr bwMode="auto">
            <a:xfrm>
              <a:off x="882152" y="1271925"/>
              <a:ext cx="480329" cy="480329"/>
            </a:xfrm>
            <a:custGeom>
              <a:avLst/>
              <a:gdLst>
                <a:gd name="T0" fmla="*/ 402 w 402"/>
                <a:gd name="T1" fmla="*/ 201 h 402"/>
                <a:gd name="T2" fmla="*/ 333 w 402"/>
                <a:gd name="T3" fmla="*/ 124 h 402"/>
                <a:gd name="T4" fmla="*/ 304 w 402"/>
                <a:gd name="T5" fmla="*/ 116 h 402"/>
                <a:gd name="T6" fmla="*/ 291 w 402"/>
                <a:gd name="T7" fmla="*/ 135 h 402"/>
                <a:gd name="T8" fmla="*/ 273 w 402"/>
                <a:gd name="T9" fmla="*/ 102 h 402"/>
                <a:gd name="T10" fmla="*/ 299 w 402"/>
                <a:gd name="T11" fmla="*/ 75 h 402"/>
                <a:gd name="T12" fmla="*/ 253 w 402"/>
                <a:gd name="T13" fmla="*/ 34 h 402"/>
                <a:gd name="T14" fmla="*/ 260 w 402"/>
                <a:gd name="T15" fmla="*/ 50 h 402"/>
                <a:gd name="T16" fmla="*/ 235 w 402"/>
                <a:gd name="T17" fmla="*/ 55 h 402"/>
                <a:gd name="T18" fmla="*/ 37 w 402"/>
                <a:gd name="T19" fmla="*/ 211 h 402"/>
                <a:gd name="T20" fmla="*/ 59 w 402"/>
                <a:gd name="T21" fmla="*/ 225 h 402"/>
                <a:gd name="T22" fmla="*/ 86 w 402"/>
                <a:gd name="T23" fmla="*/ 240 h 402"/>
                <a:gd name="T24" fmla="*/ 100 w 402"/>
                <a:gd name="T25" fmla="*/ 277 h 402"/>
                <a:gd name="T26" fmla="*/ 81 w 402"/>
                <a:gd name="T27" fmla="*/ 328 h 402"/>
                <a:gd name="T28" fmla="*/ 99 w 402"/>
                <a:gd name="T29" fmla="*/ 242 h 402"/>
                <a:gd name="T30" fmla="*/ 80 w 402"/>
                <a:gd name="T31" fmla="*/ 227 h 402"/>
                <a:gd name="T32" fmla="*/ 61 w 402"/>
                <a:gd name="T33" fmla="*/ 203 h 402"/>
                <a:gd name="T34" fmla="*/ 99 w 402"/>
                <a:gd name="T35" fmla="*/ 59 h 402"/>
                <a:gd name="T36" fmla="*/ 131 w 402"/>
                <a:gd name="T37" fmla="*/ 116 h 402"/>
                <a:gd name="T38" fmla="*/ 99 w 402"/>
                <a:gd name="T39" fmla="*/ 164 h 402"/>
                <a:gd name="T40" fmla="*/ 97 w 402"/>
                <a:gd name="T41" fmla="*/ 199 h 402"/>
                <a:gd name="T42" fmla="*/ 126 w 402"/>
                <a:gd name="T43" fmla="*/ 221 h 402"/>
                <a:gd name="T44" fmla="*/ 120 w 402"/>
                <a:gd name="T45" fmla="*/ 261 h 402"/>
                <a:gd name="T46" fmla="*/ 158 w 402"/>
                <a:gd name="T47" fmla="*/ 297 h 402"/>
                <a:gd name="T48" fmla="*/ 176 w 402"/>
                <a:gd name="T49" fmla="*/ 374 h 402"/>
                <a:gd name="T50" fmla="*/ 194 w 402"/>
                <a:gd name="T51" fmla="*/ 344 h 402"/>
                <a:gd name="T52" fmla="*/ 152 w 402"/>
                <a:gd name="T53" fmla="*/ 284 h 402"/>
                <a:gd name="T54" fmla="*/ 125 w 402"/>
                <a:gd name="T55" fmla="*/ 248 h 402"/>
                <a:gd name="T56" fmla="*/ 147 w 402"/>
                <a:gd name="T57" fmla="*/ 207 h 402"/>
                <a:gd name="T58" fmla="*/ 111 w 402"/>
                <a:gd name="T59" fmla="*/ 188 h 402"/>
                <a:gd name="T60" fmla="*/ 108 w 402"/>
                <a:gd name="T61" fmla="*/ 137 h 402"/>
                <a:gd name="T62" fmla="*/ 170 w 402"/>
                <a:gd name="T63" fmla="*/ 74 h 402"/>
                <a:gd name="T64" fmla="*/ 237 w 402"/>
                <a:gd name="T65" fmla="*/ 30 h 402"/>
                <a:gd name="T66" fmla="*/ 230 w 402"/>
                <a:gd name="T67" fmla="*/ 68 h 402"/>
                <a:gd name="T68" fmla="*/ 257 w 402"/>
                <a:gd name="T69" fmla="*/ 63 h 402"/>
                <a:gd name="T70" fmla="*/ 297 w 402"/>
                <a:gd name="T71" fmla="*/ 55 h 402"/>
                <a:gd name="T72" fmla="*/ 287 w 402"/>
                <a:gd name="T73" fmla="*/ 81 h 402"/>
                <a:gd name="T74" fmla="*/ 256 w 402"/>
                <a:gd name="T75" fmla="*/ 93 h 402"/>
                <a:gd name="T76" fmla="*/ 298 w 402"/>
                <a:gd name="T77" fmla="*/ 146 h 402"/>
                <a:gd name="T78" fmla="*/ 310 w 402"/>
                <a:gd name="T79" fmla="*/ 128 h 402"/>
                <a:gd name="T80" fmla="*/ 341 w 402"/>
                <a:gd name="T81" fmla="*/ 137 h 402"/>
                <a:gd name="T82" fmla="*/ 310 w 402"/>
                <a:gd name="T83" fmla="*/ 151 h 402"/>
                <a:gd name="T84" fmla="*/ 276 w 402"/>
                <a:gd name="T85" fmla="*/ 178 h 402"/>
                <a:gd name="T86" fmla="*/ 313 w 402"/>
                <a:gd name="T87" fmla="*/ 274 h 402"/>
                <a:gd name="T88" fmla="*/ 331 w 402"/>
                <a:gd name="T89" fmla="*/ 277 h 402"/>
                <a:gd name="T90" fmla="*/ 327 w 402"/>
                <a:gd name="T91" fmla="*/ 321 h 402"/>
                <a:gd name="T92" fmla="*/ 332 w 402"/>
                <a:gd name="T93" fmla="*/ 291 h 402"/>
                <a:gd name="T94" fmla="*/ 333 w 402"/>
                <a:gd name="T95" fmla="*/ 260 h 402"/>
                <a:gd name="T96" fmla="*/ 279 w 402"/>
                <a:gd name="T97" fmla="*/ 243 h 402"/>
                <a:gd name="T98" fmla="*/ 310 w 402"/>
                <a:gd name="T99" fmla="*/ 172 h 402"/>
                <a:gd name="T100" fmla="*/ 372 w 402"/>
                <a:gd name="T101" fmla="*/ 16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 h="402">
                  <a:moveTo>
                    <a:pt x="201" y="0"/>
                  </a:moveTo>
                  <a:cubicBezTo>
                    <a:pt x="90" y="0"/>
                    <a:pt x="0" y="90"/>
                    <a:pt x="0" y="201"/>
                  </a:cubicBezTo>
                  <a:cubicBezTo>
                    <a:pt x="0" y="312"/>
                    <a:pt x="90" y="402"/>
                    <a:pt x="201" y="402"/>
                  </a:cubicBezTo>
                  <a:cubicBezTo>
                    <a:pt x="312" y="402"/>
                    <a:pt x="402" y="312"/>
                    <a:pt x="402" y="201"/>
                  </a:cubicBezTo>
                  <a:cubicBezTo>
                    <a:pt x="402" y="90"/>
                    <a:pt x="312" y="0"/>
                    <a:pt x="201" y="0"/>
                  </a:cubicBezTo>
                  <a:close/>
                  <a:moveTo>
                    <a:pt x="354" y="118"/>
                  </a:moveTo>
                  <a:cubicBezTo>
                    <a:pt x="351" y="121"/>
                    <a:pt x="344" y="123"/>
                    <a:pt x="339" y="123"/>
                  </a:cubicBezTo>
                  <a:cubicBezTo>
                    <a:pt x="335" y="124"/>
                    <a:pt x="333" y="124"/>
                    <a:pt x="333" y="124"/>
                  </a:cubicBezTo>
                  <a:cubicBezTo>
                    <a:pt x="333" y="123"/>
                    <a:pt x="333" y="122"/>
                    <a:pt x="332" y="120"/>
                  </a:cubicBezTo>
                  <a:cubicBezTo>
                    <a:pt x="331" y="117"/>
                    <a:pt x="330" y="111"/>
                    <a:pt x="323" y="109"/>
                  </a:cubicBezTo>
                  <a:cubicBezTo>
                    <a:pt x="319" y="109"/>
                    <a:pt x="317" y="110"/>
                    <a:pt x="315" y="111"/>
                  </a:cubicBezTo>
                  <a:cubicBezTo>
                    <a:pt x="304" y="116"/>
                    <a:pt x="304" y="116"/>
                    <a:pt x="304" y="116"/>
                  </a:cubicBezTo>
                  <a:cubicBezTo>
                    <a:pt x="302" y="117"/>
                    <a:pt x="300" y="118"/>
                    <a:pt x="298" y="120"/>
                  </a:cubicBezTo>
                  <a:cubicBezTo>
                    <a:pt x="296" y="123"/>
                    <a:pt x="295" y="126"/>
                    <a:pt x="295" y="129"/>
                  </a:cubicBezTo>
                  <a:cubicBezTo>
                    <a:pt x="295" y="129"/>
                    <a:pt x="295" y="130"/>
                    <a:pt x="295" y="130"/>
                  </a:cubicBezTo>
                  <a:cubicBezTo>
                    <a:pt x="294" y="132"/>
                    <a:pt x="293" y="134"/>
                    <a:pt x="291" y="135"/>
                  </a:cubicBezTo>
                  <a:cubicBezTo>
                    <a:pt x="289" y="136"/>
                    <a:pt x="284" y="137"/>
                    <a:pt x="281" y="135"/>
                  </a:cubicBezTo>
                  <a:cubicBezTo>
                    <a:pt x="274" y="133"/>
                    <a:pt x="269" y="125"/>
                    <a:pt x="266" y="118"/>
                  </a:cubicBezTo>
                  <a:cubicBezTo>
                    <a:pt x="263" y="113"/>
                    <a:pt x="261" y="106"/>
                    <a:pt x="264" y="104"/>
                  </a:cubicBezTo>
                  <a:cubicBezTo>
                    <a:pt x="266" y="102"/>
                    <a:pt x="269" y="102"/>
                    <a:pt x="273" y="102"/>
                  </a:cubicBezTo>
                  <a:cubicBezTo>
                    <a:pt x="274" y="103"/>
                    <a:pt x="275" y="103"/>
                    <a:pt x="276" y="103"/>
                  </a:cubicBezTo>
                  <a:cubicBezTo>
                    <a:pt x="284" y="102"/>
                    <a:pt x="290" y="100"/>
                    <a:pt x="294" y="96"/>
                  </a:cubicBezTo>
                  <a:cubicBezTo>
                    <a:pt x="300" y="91"/>
                    <a:pt x="303" y="82"/>
                    <a:pt x="299" y="75"/>
                  </a:cubicBezTo>
                  <a:cubicBezTo>
                    <a:pt x="299" y="75"/>
                    <a:pt x="299" y="75"/>
                    <a:pt x="299" y="75"/>
                  </a:cubicBezTo>
                  <a:cubicBezTo>
                    <a:pt x="308" y="63"/>
                    <a:pt x="308" y="63"/>
                    <a:pt x="308" y="63"/>
                  </a:cubicBezTo>
                  <a:cubicBezTo>
                    <a:pt x="327" y="78"/>
                    <a:pt x="343" y="97"/>
                    <a:pt x="354" y="118"/>
                  </a:cubicBezTo>
                  <a:close/>
                  <a:moveTo>
                    <a:pt x="244" y="42"/>
                  </a:moveTo>
                  <a:cubicBezTo>
                    <a:pt x="247" y="40"/>
                    <a:pt x="250" y="38"/>
                    <a:pt x="253" y="34"/>
                  </a:cubicBezTo>
                  <a:cubicBezTo>
                    <a:pt x="259" y="36"/>
                    <a:pt x="264" y="38"/>
                    <a:pt x="270" y="41"/>
                  </a:cubicBezTo>
                  <a:cubicBezTo>
                    <a:pt x="267" y="44"/>
                    <a:pt x="265" y="47"/>
                    <a:pt x="261" y="50"/>
                  </a:cubicBezTo>
                  <a:cubicBezTo>
                    <a:pt x="261" y="50"/>
                    <a:pt x="261" y="50"/>
                    <a:pt x="261" y="50"/>
                  </a:cubicBezTo>
                  <a:cubicBezTo>
                    <a:pt x="261" y="50"/>
                    <a:pt x="261" y="50"/>
                    <a:pt x="260" y="50"/>
                  </a:cubicBezTo>
                  <a:cubicBezTo>
                    <a:pt x="260" y="50"/>
                    <a:pt x="259" y="50"/>
                    <a:pt x="258" y="50"/>
                  </a:cubicBezTo>
                  <a:cubicBezTo>
                    <a:pt x="252" y="49"/>
                    <a:pt x="247" y="51"/>
                    <a:pt x="243" y="54"/>
                  </a:cubicBezTo>
                  <a:cubicBezTo>
                    <a:pt x="240" y="55"/>
                    <a:pt x="237" y="57"/>
                    <a:pt x="236" y="56"/>
                  </a:cubicBezTo>
                  <a:cubicBezTo>
                    <a:pt x="235" y="56"/>
                    <a:pt x="235" y="55"/>
                    <a:pt x="235" y="55"/>
                  </a:cubicBezTo>
                  <a:cubicBezTo>
                    <a:pt x="235" y="54"/>
                    <a:pt x="235" y="52"/>
                    <a:pt x="235" y="51"/>
                  </a:cubicBezTo>
                  <a:cubicBezTo>
                    <a:pt x="237" y="47"/>
                    <a:pt x="240" y="45"/>
                    <a:pt x="244" y="42"/>
                  </a:cubicBezTo>
                  <a:close/>
                  <a:moveTo>
                    <a:pt x="26" y="207"/>
                  </a:moveTo>
                  <a:cubicBezTo>
                    <a:pt x="30" y="209"/>
                    <a:pt x="34" y="210"/>
                    <a:pt x="37" y="211"/>
                  </a:cubicBezTo>
                  <a:cubicBezTo>
                    <a:pt x="39" y="211"/>
                    <a:pt x="41" y="212"/>
                    <a:pt x="43" y="212"/>
                  </a:cubicBezTo>
                  <a:cubicBezTo>
                    <a:pt x="47" y="212"/>
                    <a:pt x="50" y="212"/>
                    <a:pt x="53" y="214"/>
                  </a:cubicBezTo>
                  <a:cubicBezTo>
                    <a:pt x="55" y="216"/>
                    <a:pt x="56" y="219"/>
                    <a:pt x="58" y="223"/>
                  </a:cubicBezTo>
                  <a:cubicBezTo>
                    <a:pt x="59" y="225"/>
                    <a:pt x="59" y="225"/>
                    <a:pt x="59" y="225"/>
                  </a:cubicBezTo>
                  <a:cubicBezTo>
                    <a:pt x="63" y="237"/>
                    <a:pt x="70" y="240"/>
                    <a:pt x="75" y="241"/>
                  </a:cubicBezTo>
                  <a:cubicBezTo>
                    <a:pt x="78" y="241"/>
                    <a:pt x="80" y="241"/>
                    <a:pt x="82" y="241"/>
                  </a:cubicBezTo>
                  <a:cubicBezTo>
                    <a:pt x="83" y="240"/>
                    <a:pt x="84" y="240"/>
                    <a:pt x="85" y="240"/>
                  </a:cubicBezTo>
                  <a:cubicBezTo>
                    <a:pt x="85" y="240"/>
                    <a:pt x="86" y="240"/>
                    <a:pt x="86" y="240"/>
                  </a:cubicBezTo>
                  <a:cubicBezTo>
                    <a:pt x="86" y="240"/>
                    <a:pt x="86" y="240"/>
                    <a:pt x="86" y="240"/>
                  </a:cubicBezTo>
                  <a:cubicBezTo>
                    <a:pt x="86" y="241"/>
                    <a:pt x="86" y="241"/>
                    <a:pt x="86" y="241"/>
                  </a:cubicBezTo>
                  <a:cubicBezTo>
                    <a:pt x="85" y="249"/>
                    <a:pt x="90" y="256"/>
                    <a:pt x="94" y="263"/>
                  </a:cubicBezTo>
                  <a:cubicBezTo>
                    <a:pt x="98" y="268"/>
                    <a:pt x="101" y="273"/>
                    <a:pt x="100" y="277"/>
                  </a:cubicBezTo>
                  <a:cubicBezTo>
                    <a:pt x="100" y="280"/>
                    <a:pt x="98" y="281"/>
                    <a:pt x="91" y="284"/>
                  </a:cubicBezTo>
                  <a:cubicBezTo>
                    <a:pt x="83" y="288"/>
                    <a:pt x="70" y="294"/>
                    <a:pt x="68" y="314"/>
                  </a:cubicBezTo>
                  <a:cubicBezTo>
                    <a:pt x="43" y="285"/>
                    <a:pt x="28" y="248"/>
                    <a:pt x="26" y="207"/>
                  </a:cubicBezTo>
                  <a:close/>
                  <a:moveTo>
                    <a:pt x="81" y="328"/>
                  </a:moveTo>
                  <a:cubicBezTo>
                    <a:pt x="79" y="304"/>
                    <a:pt x="88" y="300"/>
                    <a:pt x="97" y="296"/>
                  </a:cubicBezTo>
                  <a:cubicBezTo>
                    <a:pt x="103" y="293"/>
                    <a:pt x="112" y="290"/>
                    <a:pt x="114" y="279"/>
                  </a:cubicBezTo>
                  <a:cubicBezTo>
                    <a:pt x="115" y="270"/>
                    <a:pt x="110" y="262"/>
                    <a:pt x="105" y="255"/>
                  </a:cubicBezTo>
                  <a:cubicBezTo>
                    <a:pt x="102" y="251"/>
                    <a:pt x="99" y="246"/>
                    <a:pt x="99" y="242"/>
                  </a:cubicBezTo>
                  <a:cubicBezTo>
                    <a:pt x="99" y="241"/>
                    <a:pt x="99" y="241"/>
                    <a:pt x="99" y="241"/>
                  </a:cubicBezTo>
                  <a:cubicBezTo>
                    <a:pt x="99" y="240"/>
                    <a:pt x="99" y="238"/>
                    <a:pt x="98" y="235"/>
                  </a:cubicBezTo>
                  <a:cubicBezTo>
                    <a:pt x="97" y="230"/>
                    <a:pt x="91" y="227"/>
                    <a:pt x="84" y="227"/>
                  </a:cubicBezTo>
                  <a:cubicBezTo>
                    <a:pt x="83" y="227"/>
                    <a:pt x="82" y="227"/>
                    <a:pt x="80" y="227"/>
                  </a:cubicBezTo>
                  <a:cubicBezTo>
                    <a:pt x="79" y="228"/>
                    <a:pt x="78" y="228"/>
                    <a:pt x="77" y="228"/>
                  </a:cubicBezTo>
                  <a:cubicBezTo>
                    <a:pt x="75" y="227"/>
                    <a:pt x="73" y="225"/>
                    <a:pt x="71" y="220"/>
                  </a:cubicBezTo>
                  <a:cubicBezTo>
                    <a:pt x="70" y="218"/>
                    <a:pt x="70" y="218"/>
                    <a:pt x="70" y="218"/>
                  </a:cubicBezTo>
                  <a:cubicBezTo>
                    <a:pt x="68" y="213"/>
                    <a:pt x="66" y="207"/>
                    <a:pt x="61" y="203"/>
                  </a:cubicBezTo>
                  <a:cubicBezTo>
                    <a:pt x="55" y="200"/>
                    <a:pt x="49" y="199"/>
                    <a:pt x="44" y="198"/>
                  </a:cubicBezTo>
                  <a:cubicBezTo>
                    <a:pt x="43" y="198"/>
                    <a:pt x="41" y="198"/>
                    <a:pt x="40" y="198"/>
                  </a:cubicBezTo>
                  <a:cubicBezTo>
                    <a:pt x="35" y="197"/>
                    <a:pt x="30" y="195"/>
                    <a:pt x="26" y="192"/>
                  </a:cubicBezTo>
                  <a:cubicBezTo>
                    <a:pt x="29" y="137"/>
                    <a:pt x="57" y="89"/>
                    <a:pt x="99" y="59"/>
                  </a:cubicBezTo>
                  <a:cubicBezTo>
                    <a:pt x="110" y="59"/>
                    <a:pt x="122" y="59"/>
                    <a:pt x="132" y="62"/>
                  </a:cubicBezTo>
                  <a:cubicBezTo>
                    <a:pt x="139" y="64"/>
                    <a:pt x="152" y="69"/>
                    <a:pt x="158" y="80"/>
                  </a:cubicBezTo>
                  <a:cubicBezTo>
                    <a:pt x="163" y="89"/>
                    <a:pt x="163" y="101"/>
                    <a:pt x="156" y="107"/>
                  </a:cubicBezTo>
                  <a:cubicBezTo>
                    <a:pt x="150" y="113"/>
                    <a:pt x="141" y="114"/>
                    <a:pt x="131" y="116"/>
                  </a:cubicBezTo>
                  <a:cubicBezTo>
                    <a:pt x="124" y="117"/>
                    <a:pt x="117" y="117"/>
                    <a:pt x="111" y="120"/>
                  </a:cubicBezTo>
                  <a:cubicBezTo>
                    <a:pt x="105" y="122"/>
                    <a:pt x="100" y="125"/>
                    <a:pt x="97" y="130"/>
                  </a:cubicBezTo>
                  <a:cubicBezTo>
                    <a:pt x="93" y="136"/>
                    <a:pt x="93" y="143"/>
                    <a:pt x="93" y="148"/>
                  </a:cubicBezTo>
                  <a:cubicBezTo>
                    <a:pt x="94" y="154"/>
                    <a:pt x="96" y="160"/>
                    <a:pt x="99" y="164"/>
                  </a:cubicBezTo>
                  <a:cubicBezTo>
                    <a:pt x="101" y="168"/>
                    <a:pt x="103" y="172"/>
                    <a:pt x="103" y="175"/>
                  </a:cubicBezTo>
                  <a:cubicBezTo>
                    <a:pt x="103" y="176"/>
                    <a:pt x="101" y="179"/>
                    <a:pt x="100" y="181"/>
                  </a:cubicBezTo>
                  <a:cubicBezTo>
                    <a:pt x="97" y="185"/>
                    <a:pt x="94" y="189"/>
                    <a:pt x="94" y="195"/>
                  </a:cubicBezTo>
                  <a:cubicBezTo>
                    <a:pt x="94" y="196"/>
                    <a:pt x="95" y="198"/>
                    <a:pt x="97" y="199"/>
                  </a:cubicBezTo>
                  <a:cubicBezTo>
                    <a:pt x="103" y="205"/>
                    <a:pt x="112" y="205"/>
                    <a:pt x="119" y="205"/>
                  </a:cubicBezTo>
                  <a:cubicBezTo>
                    <a:pt x="122" y="205"/>
                    <a:pt x="122" y="205"/>
                    <a:pt x="122" y="205"/>
                  </a:cubicBezTo>
                  <a:cubicBezTo>
                    <a:pt x="127" y="205"/>
                    <a:pt x="133" y="207"/>
                    <a:pt x="134" y="210"/>
                  </a:cubicBezTo>
                  <a:cubicBezTo>
                    <a:pt x="135" y="213"/>
                    <a:pt x="131" y="218"/>
                    <a:pt x="126" y="221"/>
                  </a:cubicBezTo>
                  <a:cubicBezTo>
                    <a:pt x="125" y="222"/>
                    <a:pt x="125" y="222"/>
                    <a:pt x="125" y="222"/>
                  </a:cubicBezTo>
                  <a:cubicBezTo>
                    <a:pt x="118" y="226"/>
                    <a:pt x="110" y="232"/>
                    <a:pt x="108" y="241"/>
                  </a:cubicBezTo>
                  <a:cubicBezTo>
                    <a:pt x="107" y="248"/>
                    <a:pt x="112" y="253"/>
                    <a:pt x="116" y="257"/>
                  </a:cubicBezTo>
                  <a:cubicBezTo>
                    <a:pt x="117" y="258"/>
                    <a:pt x="120" y="261"/>
                    <a:pt x="120" y="261"/>
                  </a:cubicBezTo>
                  <a:cubicBezTo>
                    <a:pt x="120" y="263"/>
                    <a:pt x="120" y="265"/>
                    <a:pt x="120" y="267"/>
                  </a:cubicBezTo>
                  <a:cubicBezTo>
                    <a:pt x="119" y="271"/>
                    <a:pt x="119" y="274"/>
                    <a:pt x="120" y="278"/>
                  </a:cubicBezTo>
                  <a:cubicBezTo>
                    <a:pt x="123" y="292"/>
                    <a:pt x="138" y="298"/>
                    <a:pt x="152" y="297"/>
                  </a:cubicBezTo>
                  <a:cubicBezTo>
                    <a:pt x="154" y="297"/>
                    <a:pt x="156" y="297"/>
                    <a:pt x="158" y="297"/>
                  </a:cubicBezTo>
                  <a:cubicBezTo>
                    <a:pt x="167" y="297"/>
                    <a:pt x="174" y="296"/>
                    <a:pt x="180" y="300"/>
                  </a:cubicBezTo>
                  <a:cubicBezTo>
                    <a:pt x="189" y="306"/>
                    <a:pt x="188" y="321"/>
                    <a:pt x="184" y="333"/>
                  </a:cubicBezTo>
                  <a:cubicBezTo>
                    <a:pt x="184" y="335"/>
                    <a:pt x="183" y="337"/>
                    <a:pt x="182" y="340"/>
                  </a:cubicBezTo>
                  <a:cubicBezTo>
                    <a:pt x="178" y="350"/>
                    <a:pt x="174" y="362"/>
                    <a:pt x="176" y="374"/>
                  </a:cubicBezTo>
                  <a:cubicBezTo>
                    <a:pt x="139" y="369"/>
                    <a:pt x="106" y="352"/>
                    <a:pt x="81" y="328"/>
                  </a:cubicBezTo>
                  <a:close/>
                  <a:moveTo>
                    <a:pt x="201" y="376"/>
                  </a:moveTo>
                  <a:cubicBezTo>
                    <a:pt x="197" y="376"/>
                    <a:pt x="193" y="375"/>
                    <a:pt x="190" y="375"/>
                  </a:cubicBezTo>
                  <a:cubicBezTo>
                    <a:pt x="187" y="366"/>
                    <a:pt x="191" y="355"/>
                    <a:pt x="194" y="344"/>
                  </a:cubicBezTo>
                  <a:cubicBezTo>
                    <a:pt x="195" y="342"/>
                    <a:pt x="196" y="339"/>
                    <a:pt x="197" y="337"/>
                  </a:cubicBezTo>
                  <a:cubicBezTo>
                    <a:pt x="202" y="320"/>
                    <a:pt x="202" y="299"/>
                    <a:pt x="187" y="288"/>
                  </a:cubicBezTo>
                  <a:cubicBezTo>
                    <a:pt x="178" y="282"/>
                    <a:pt x="167" y="283"/>
                    <a:pt x="158" y="284"/>
                  </a:cubicBezTo>
                  <a:cubicBezTo>
                    <a:pt x="156" y="284"/>
                    <a:pt x="154" y="284"/>
                    <a:pt x="152" y="284"/>
                  </a:cubicBezTo>
                  <a:cubicBezTo>
                    <a:pt x="143" y="285"/>
                    <a:pt x="134" y="282"/>
                    <a:pt x="133" y="276"/>
                  </a:cubicBezTo>
                  <a:cubicBezTo>
                    <a:pt x="132" y="274"/>
                    <a:pt x="132" y="272"/>
                    <a:pt x="133" y="269"/>
                  </a:cubicBezTo>
                  <a:cubicBezTo>
                    <a:pt x="133" y="266"/>
                    <a:pt x="134" y="264"/>
                    <a:pt x="133" y="261"/>
                  </a:cubicBezTo>
                  <a:cubicBezTo>
                    <a:pt x="133" y="255"/>
                    <a:pt x="129" y="251"/>
                    <a:pt x="125" y="248"/>
                  </a:cubicBezTo>
                  <a:cubicBezTo>
                    <a:pt x="124" y="246"/>
                    <a:pt x="122" y="244"/>
                    <a:pt x="121" y="243"/>
                  </a:cubicBezTo>
                  <a:cubicBezTo>
                    <a:pt x="122" y="239"/>
                    <a:pt x="127" y="236"/>
                    <a:pt x="132" y="233"/>
                  </a:cubicBezTo>
                  <a:cubicBezTo>
                    <a:pt x="133" y="232"/>
                    <a:pt x="133" y="232"/>
                    <a:pt x="133" y="232"/>
                  </a:cubicBezTo>
                  <a:cubicBezTo>
                    <a:pt x="144" y="225"/>
                    <a:pt x="149" y="215"/>
                    <a:pt x="147" y="207"/>
                  </a:cubicBezTo>
                  <a:cubicBezTo>
                    <a:pt x="144" y="198"/>
                    <a:pt x="135" y="192"/>
                    <a:pt x="122" y="192"/>
                  </a:cubicBezTo>
                  <a:cubicBezTo>
                    <a:pt x="119" y="192"/>
                    <a:pt x="119" y="192"/>
                    <a:pt x="119" y="192"/>
                  </a:cubicBezTo>
                  <a:cubicBezTo>
                    <a:pt x="115" y="192"/>
                    <a:pt x="112" y="192"/>
                    <a:pt x="109" y="191"/>
                  </a:cubicBezTo>
                  <a:cubicBezTo>
                    <a:pt x="109" y="190"/>
                    <a:pt x="110" y="189"/>
                    <a:pt x="111" y="188"/>
                  </a:cubicBezTo>
                  <a:cubicBezTo>
                    <a:pt x="113" y="184"/>
                    <a:pt x="116" y="180"/>
                    <a:pt x="116" y="175"/>
                  </a:cubicBezTo>
                  <a:cubicBezTo>
                    <a:pt x="116" y="169"/>
                    <a:pt x="113" y="163"/>
                    <a:pt x="111" y="158"/>
                  </a:cubicBezTo>
                  <a:cubicBezTo>
                    <a:pt x="109" y="155"/>
                    <a:pt x="107" y="151"/>
                    <a:pt x="107" y="148"/>
                  </a:cubicBezTo>
                  <a:cubicBezTo>
                    <a:pt x="107" y="143"/>
                    <a:pt x="107" y="139"/>
                    <a:pt x="108" y="137"/>
                  </a:cubicBezTo>
                  <a:cubicBezTo>
                    <a:pt x="110" y="135"/>
                    <a:pt x="112" y="134"/>
                    <a:pt x="115" y="132"/>
                  </a:cubicBezTo>
                  <a:cubicBezTo>
                    <a:pt x="121" y="130"/>
                    <a:pt x="127" y="130"/>
                    <a:pt x="133" y="129"/>
                  </a:cubicBezTo>
                  <a:cubicBezTo>
                    <a:pt x="145" y="127"/>
                    <a:pt x="157" y="126"/>
                    <a:pt x="166" y="116"/>
                  </a:cubicBezTo>
                  <a:cubicBezTo>
                    <a:pt x="176" y="106"/>
                    <a:pt x="178" y="88"/>
                    <a:pt x="170" y="74"/>
                  </a:cubicBezTo>
                  <a:cubicBezTo>
                    <a:pt x="163" y="62"/>
                    <a:pt x="151" y="54"/>
                    <a:pt x="136" y="50"/>
                  </a:cubicBezTo>
                  <a:cubicBezTo>
                    <a:pt x="130" y="48"/>
                    <a:pt x="125" y="47"/>
                    <a:pt x="119" y="47"/>
                  </a:cubicBezTo>
                  <a:cubicBezTo>
                    <a:pt x="144" y="34"/>
                    <a:pt x="171" y="26"/>
                    <a:pt x="201" y="26"/>
                  </a:cubicBezTo>
                  <a:cubicBezTo>
                    <a:pt x="213" y="26"/>
                    <a:pt x="226" y="28"/>
                    <a:pt x="237" y="30"/>
                  </a:cubicBezTo>
                  <a:cubicBezTo>
                    <a:pt x="237" y="31"/>
                    <a:pt x="237" y="31"/>
                    <a:pt x="236" y="31"/>
                  </a:cubicBezTo>
                  <a:cubicBezTo>
                    <a:pt x="232" y="35"/>
                    <a:pt x="226" y="39"/>
                    <a:pt x="223" y="45"/>
                  </a:cubicBezTo>
                  <a:cubicBezTo>
                    <a:pt x="221" y="50"/>
                    <a:pt x="221" y="55"/>
                    <a:pt x="223" y="60"/>
                  </a:cubicBezTo>
                  <a:cubicBezTo>
                    <a:pt x="224" y="64"/>
                    <a:pt x="227" y="67"/>
                    <a:pt x="230" y="68"/>
                  </a:cubicBezTo>
                  <a:cubicBezTo>
                    <a:pt x="232" y="69"/>
                    <a:pt x="234" y="69"/>
                    <a:pt x="236" y="69"/>
                  </a:cubicBezTo>
                  <a:cubicBezTo>
                    <a:pt x="241" y="69"/>
                    <a:pt x="245" y="67"/>
                    <a:pt x="249" y="65"/>
                  </a:cubicBezTo>
                  <a:cubicBezTo>
                    <a:pt x="252" y="64"/>
                    <a:pt x="254" y="62"/>
                    <a:pt x="256" y="63"/>
                  </a:cubicBezTo>
                  <a:cubicBezTo>
                    <a:pt x="257" y="63"/>
                    <a:pt x="257" y="63"/>
                    <a:pt x="257" y="63"/>
                  </a:cubicBezTo>
                  <a:cubicBezTo>
                    <a:pt x="259" y="63"/>
                    <a:pt x="261" y="64"/>
                    <a:pt x="264" y="63"/>
                  </a:cubicBezTo>
                  <a:cubicBezTo>
                    <a:pt x="266" y="63"/>
                    <a:pt x="268" y="62"/>
                    <a:pt x="269" y="60"/>
                  </a:cubicBezTo>
                  <a:cubicBezTo>
                    <a:pt x="274" y="57"/>
                    <a:pt x="279" y="52"/>
                    <a:pt x="282" y="46"/>
                  </a:cubicBezTo>
                  <a:cubicBezTo>
                    <a:pt x="287" y="49"/>
                    <a:pt x="292" y="52"/>
                    <a:pt x="297" y="55"/>
                  </a:cubicBezTo>
                  <a:cubicBezTo>
                    <a:pt x="288" y="67"/>
                    <a:pt x="288" y="67"/>
                    <a:pt x="288" y="67"/>
                  </a:cubicBezTo>
                  <a:cubicBezTo>
                    <a:pt x="287" y="68"/>
                    <a:pt x="285" y="71"/>
                    <a:pt x="285" y="74"/>
                  </a:cubicBezTo>
                  <a:cubicBezTo>
                    <a:pt x="285" y="77"/>
                    <a:pt x="286" y="79"/>
                    <a:pt x="287" y="80"/>
                  </a:cubicBezTo>
                  <a:cubicBezTo>
                    <a:pt x="287" y="81"/>
                    <a:pt x="287" y="81"/>
                    <a:pt x="287" y="81"/>
                  </a:cubicBezTo>
                  <a:cubicBezTo>
                    <a:pt x="288" y="83"/>
                    <a:pt x="287" y="85"/>
                    <a:pt x="286" y="86"/>
                  </a:cubicBezTo>
                  <a:cubicBezTo>
                    <a:pt x="284" y="88"/>
                    <a:pt x="280" y="89"/>
                    <a:pt x="276" y="89"/>
                  </a:cubicBezTo>
                  <a:cubicBezTo>
                    <a:pt x="275" y="89"/>
                    <a:pt x="274" y="89"/>
                    <a:pt x="273" y="89"/>
                  </a:cubicBezTo>
                  <a:cubicBezTo>
                    <a:pt x="268" y="89"/>
                    <a:pt x="261" y="89"/>
                    <a:pt x="256" y="93"/>
                  </a:cubicBezTo>
                  <a:cubicBezTo>
                    <a:pt x="248" y="99"/>
                    <a:pt x="247" y="111"/>
                    <a:pt x="254" y="125"/>
                  </a:cubicBezTo>
                  <a:cubicBezTo>
                    <a:pt x="259" y="133"/>
                    <a:pt x="265" y="143"/>
                    <a:pt x="276" y="148"/>
                  </a:cubicBezTo>
                  <a:cubicBezTo>
                    <a:pt x="279" y="149"/>
                    <a:pt x="282" y="149"/>
                    <a:pt x="285" y="149"/>
                  </a:cubicBezTo>
                  <a:cubicBezTo>
                    <a:pt x="290" y="149"/>
                    <a:pt x="294" y="148"/>
                    <a:pt x="298" y="146"/>
                  </a:cubicBezTo>
                  <a:cubicBezTo>
                    <a:pt x="303" y="143"/>
                    <a:pt x="307" y="138"/>
                    <a:pt x="308" y="133"/>
                  </a:cubicBezTo>
                  <a:cubicBezTo>
                    <a:pt x="308" y="132"/>
                    <a:pt x="308" y="131"/>
                    <a:pt x="308" y="130"/>
                  </a:cubicBezTo>
                  <a:cubicBezTo>
                    <a:pt x="308" y="130"/>
                    <a:pt x="308" y="129"/>
                    <a:pt x="308" y="128"/>
                  </a:cubicBezTo>
                  <a:cubicBezTo>
                    <a:pt x="309" y="128"/>
                    <a:pt x="309" y="128"/>
                    <a:pt x="310" y="128"/>
                  </a:cubicBezTo>
                  <a:cubicBezTo>
                    <a:pt x="319" y="123"/>
                    <a:pt x="319" y="123"/>
                    <a:pt x="319" y="123"/>
                  </a:cubicBezTo>
                  <a:cubicBezTo>
                    <a:pt x="320" y="124"/>
                    <a:pt x="320" y="124"/>
                    <a:pt x="320" y="124"/>
                  </a:cubicBezTo>
                  <a:cubicBezTo>
                    <a:pt x="320" y="126"/>
                    <a:pt x="321" y="129"/>
                    <a:pt x="323" y="132"/>
                  </a:cubicBezTo>
                  <a:cubicBezTo>
                    <a:pt x="328" y="138"/>
                    <a:pt x="337" y="137"/>
                    <a:pt x="341" y="137"/>
                  </a:cubicBezTo>
                  <a:cubicBezTo>
                    <a:pt x="345" y="136"/>
                    <a:pt x="354" y="135"/>
                    <a:pt x="360" y="130"/>
                  </a:cubicBezTo>
                  <a:cubicBezTo>
                    <a:pt x="364" y="138"/>
                    <a:pt x="366" y="146"/>
                    <a:pt x="369" y="154"/>
                  </a:cubicBezTo>
                  <a:cubicBezTo>
                    <a:pt x="345" y="148"/>
                    <a:pt x="345" y="148"/>
                    <a:pt x="345" y="148"/>
                  </a:cubicBezTo>
                  <a:cubicBezTo>
                    <a:pt x="336" y="146"/>
                    <a:pt x="321" y="142"/>
                    <a:pt x="310" y="151"/>
                  </a:cubicBezTo>
                  <a:cubicBezTo>
                    <a:pt x="307" y="153"/>
                    <a:pt x="305" y="156"/>
                    <a:pt x="303" y="159"/>
                  </a:cubicBezTo>
                  <a:cubicBezTo>
                    <a:pt x="302" y="160"/>
                    <a:pt x="301" y="162"/>
                    <a:pt x="300" y="163"/>
                  </a:cubicBezTo>
                  <a:cubicBezTo>
                    <a:pt x="297" y="166"/>
                    <a:pt x="293" y="168"/>
                    <a:pt x="288" y="171"/>
                  </a:cubicBezTo>
                  <a:cubicBezTo>
                    <a:pt x="284" y="173"/>
                    <a:pt x="280" y="175"/>
                    <a:pt x="276" y="178"/>
                  </a:cubicBezTo>
                  <a:cubicBezTo>
                    <a:pt x="267" y="186"/>
                    <a:pt x="261" y="198"/>
                    <a:pt x="261" y="212"/>
                  </a:cubicBezTo>
                  <a:cubicBezTo>
                    <a:pt x="260" y="224"/>
                    <a:pt x="263" y="236"/>
                    <a:pt x="266" y="247"/>
                  </a:cubicBezTo>
                  <a:cubicBezTo>
                    <a:pt x="268" y="254"/>
                    <a:pt x="275" y="274"/>
                    <a:pt x="292" y="278"/>
                  </a:cubicBezTo>
                  <a:cubicBezTo>
                    <a:pt x="300" y="279"/>
                    <a:pt x="307" y="277"/>
                    <a:pt x="313" y="274"/>
                  </a:cubicBezTo>
                  <a:cubicBezTo>
                    <a:pt x="314" y="274"/>
                    <a:pt x="314" y="274"/>
                    <a:pt x="314" y="274"/>
                  </a:cubicBezTo>
                  <a:cubicBezTo>
                    <a:pt x="319" y="272"/>
                    <a:pt x="324" y="271"/>
                    <a:pt x="328" y="272"/>
                  </a:cubicBezTo>
                  <a:cubicBezTo>
                    <a:pt x="329" y="273"/>
                    <a:pt x="330" y="274"/>
                    <a:pt x="331" y="275"/>
                  </a:cubicBezTo>
                  <a:cubicBezTo>
                    <a:pt x="331" y="276"/>
                    <a:pt x="331" y="277"/>
                    <a:pt x="331" y="277"/>
                  </a:cubicBezTo>
                  <a:cubicBezTo>
                    <a:pt x="330" y="277"/>
                    <a:pt x="329" y="278"/>
                    <a:pt x="328" y="278"/>
                  </a:cubicBezTo>
                  <a:cubicBezTo>
                    <a:pt x="327" y="279"/>
                    <a:pt x="326" y="279"/>
                    <a:pt x="325" y="280"/>
                  </a:cubicBezTo>
                  <a:cubicBezTo>
                    <a:pt x="315" y="286"/>
                    <a:pt x="313" y="299"/>
                    <a:pt x="317" y="308"/>
                  </a:cubicBezTo>
                  <a:cubicBezTo>
                    <a:pt x="320" y="314"/>
                    <a:pt x="323" y="318"/>
                    <a:pt x="327" y="321"/>
                  </a:cubicBezTo>
                  <a:cubicBezTo>
                    <a:pt x="295" y="355"/>
                    <a:pt x="250" y="376"/>
                    <a:pt x="201" y="376"/>
                  </a:cubicBezTo>
                  <a:close/>
                  <a:moveTo>
                    <a:pt x="336" y="312"/>
                  </a:moveTo>
                  <a:cubicBezTo>
                    <a:pt x="333" y="309"/>
                    <a:pt x="331" y="306"/>
                    <a:pt x="329" y="303"/>
                  </a:cubicBezTo>
                  <a:cubicBezTo>
                    <a:pt x="328" y="299"/>
                    <a:pt x="328" y="293"/>
                    <a:pt x="332" y="291"/>
                  </a:cubicBezTo>
                  <a:cubicBezTo>
                    <a:pt x="332" y="291"/>
                    <a:pt x="333" y="291"/>
                    <a:pt x="334" y="290"/>
                  </a:cubicBezTo>
                  <a:cubicBezTo>
                    <a:pt x="335" y="290"/>
                    <a:pt x="337" y="289"/>
                    <a:pt x="339" y="287"/>
                  </a:cubicBezTo>
                  <a:cubicBezTo>
                    <a:pt x="343" y="284"/>
                    <a:pt x="345" y="279"/>
                    <a:pt x="344" y="274"/>
                  </a:cubicBezTo>
                  <a:cubicBezTo>
                    <a:pt x="343" y="268"/>
                    <a:pt x="339" y="263"/>
                    <a:pt x="333" y="260"/>
                  </a:cubicBezTo>
                  <a:cubicBezTo>
                    <a:pt x="325" y="257"/>
                    <a:pt x="317" y="259"/>
                    <a:pt x="310" y="261"/>
                  </a:cubicBezTo>
                  <a:cubicBezTo>
                    <a:pt x="308" y="262"/>
                    <a:pt x="308" y="262"/>
                    <a:pt x="308" y="262"/>
                  </a:cubicBezTo>
                  <a:cubicBezTo>
                    <a:pt x="303" y="264"/>
                    <a:pt x="299" y="265"/>
                    <a:pt x="295" y="265"/>
                  </a:cubicBezTo>
                  <a:cubicBezTo>
                    <a:pt x="288" y="263"/>
                    <a:pt x="283" y="256"/>
                    <a:pt x="279" y="243"/>
                  </a:cubicBezTo>
                  <a:cubicBezTo>
                    <a:pt x="276" y="233"/>
                    <a:pt x="273" y="223"/>
                    <a:pt x="274" y="213"/>
                  </a:cubicBezTo>
                  <a:cubicBezTo>
                    <a:pt x="274" y="203"/>
                    <a:pt x="278" y="194"/>
                    <a:pt x="284" y="189"/>
                  </a:cubicBezTo>
                  <a:cubicBezTo>
                    <a:pt x="287" y="186"/>
                    <a:pt x="291" y="184"/>
                    <a:pt x="295" y="182"/>
                  </a:cubicBezTo>
                  <a:cubicBezTo>
                    <a:pt x="300" y="180"/>
                    <a:pt x="305" y="177"/>
                    <a:pt x="310" y="172"/>
                  </a:cubicBezTo>
                  <a:cubicBezTo>
                    <a:pt x="311" y="170"/>
                    <a:pt x="313" y="168"/>
                    <a:pt x="314" y="167"/>
                  </a:cubicBezTo>
                  <a:cubicBezTo>
                    <a:pt x="315" y="165"/>
                    <a:pt x="317" y="163"/>
                    <a:pt x="319" y="161"/>
                  </a:cubicBezTo>
                  <a:cubicBezTo>
                    <a:pt x="324" y="157"/>
                    <a:pt x="333" y="159"/>
                    <a:pt x="342" y="161"/>
                  </a:cubicBezTo>
                  <a:cubicBezTo>
                    <a:pt x="372" y="168"/>
                    <a:pt x="372" y="168"/>
                    <a:pt x="372" y="168"/>
                  </a:cubicBezTo>
                  <a:cubicBezTo>
                    <a:pt x="374" y="179"/>
                    <a:pt x="375" y="190"/>
                    <a:pt x="375" y="201"/>
                  </a:cubicBezTo>
                  <a:cubicBezTo>
                    <a:pt x="375" y="243"/>
                    <a:pt x="360" y="281"/>
                    <a:pt x="336" y="312"/>
                  </a:cubicBezTo>
                  <a:close/>
                </a:path>
              </a:pathLst>
            </a:custGeom>
            <a:solidFill>
              <a:srgbClr val="00B0F0"/>
            </a:solidFill>
            <a:ln>
              <a:noFill/>
            </a:ln>
            <a:extLst/>
          </p:spPr>
          <p:txBody>
            <a:bodyPr vert="horz" wrap="square" lIns="76161" tIns="38079" rIns="76161" bIns="38079" numCol="1" anchor="t" anchorCtr="0" compatLnSpc="1">
              <a:prstTxWarp prst="textNoShape">
                <a:avLst/>
              </a:prstTxWarp>
            </a:bodyPr>
            <a:lstStyle/>
            <a:p>
              <a:pPr algn="ctr" defTabSz="1087921"/>
              <a:endParaRPr lang="en-US" sz="1467">
                <a:solidFill>
                  <a:schemeClr val="bg1"/>
                </a:solidFill>
                <a:latin typeface="Arial"/>
              </a:endParaRPr>
            </a:p>
          </p:txBody>
        </p:sp>
      </p:grpSp>
      <p:grpSp>
        <p:nvGrpSpPr>
          <p:cNvPr id="22" name="Group 21"/>
          <p:cNvGrpSpPr/>
          <p:nvPr/>
        </p:nvGrpSpPr>
        <p:grpSpPr>
          <a:xfrm>
            <a:off x="7338404" y="3979304"/>
            <a:ext cx="1500123" cy="1151761"/>
            <a:chOff x="7590281" y="1339605"/>
            <a:chExt cx="1349050" cy="1156610"/>
          </a:xfrm>
        </p:grpSpPr>
        <p:sp>
          <p:nvSpPr>
            <p:cNvPr id="23" name="TextBox 25"/>
            <p:cNvSpPr txBox="1"/>
            <p:nvPr/>
          </p:nvSpPr>
          <p:spPr>
            <a:xfrm>
              <a:off x="7590281" y="1924715"/>
              <a:ext cx="1349050" cy="571500"/>
            </a:xfrm>
            <a:prstGeom prst="rect">
              <a:avLst/>
            </a:prstGeom>
            <a:noFill/>
          </p:spPr>
          <p:txBody>
            <a:bodyPr wrap="square" lIns="76161" tIns="38079" rIns="76161" bIns="38079" rtlCol="0">
              <a:noAutofit/>
            </a:bodyPr>
            <a:lstStyle/>
            <a:p>
              <a:pPr algn="ctr" defTabSz="1087921">
                <a:lnSpc>
                  <a:spcPts val="2083"/>
                </a:lnSpc>
              </a:pPr>
              <a:r>
                <a:rPr lang="en-US" sz="2400" b="1" spc="-100" dirty="0">
                  <a:solidFill>
                    <a:schemeClr val="bg1"/>
                  </a:solidFill>
                  <a:latin typeface="Arial" pitchFamily="34" charset="0"/>
                  <a:cs typeface="Arial" pitchFamily="34" charset="0"/>
                </a:rPr>
                <a:t>25+%</a:t>
              </a:r>
            </a:p>
            <a:p>
              <a:pPr algn="ctr" defTabSz="1087921">
                <a:lnSpc>
                  <a:spcPct val="90000"/>
                </a:lnSpc>
              </a:pPr>
              <a:r>
                <a:rPr lang="en-US" sz="933" dirty="0">
                  <a:solidFill>
                    <a:schemeClr val="bg1"/>
                  </a:solidFill>
                  <a:latin typeface="Arial"/>
                  <a:ea typeface="Arial" charset="0"/>
                  <a:cs typeface="Arial" charset="0"/>
                </a:rPr>
                <a:t>Enterprise </a:t>
              </a:r>
            </a:p>
            <a:p>
              <a:pPr algn="ctr" defTabSz="1087921">
                <a:lnSpc>
                  <a:spcPct val="90000"/>
                </a:lnSpc>
              </a:pPr>
              <a:r>
                <a:rPr lang="en-US" sz="933" dirty="0">
                  <a:solidFill>
                    <a:schemeClr val="bg1"/>
                  </a:solidFill>
                  <a:latin typeface="Arial"/>
                  <a:ea typeface="Arial" charset="0"/>
                  <a:cs typeface="Arial" charset="0"/>
                </a:rPr>
                <a:t>Attacks will be IoT </a:t>
              </a:r>
            </a:p>
          </p:txBody>
        </p:sp>
        <p:grpSp>
          <p:nvGrpSpPr>
            <p:cNvPr id="24" name="Icon shield"/>
            <p:cNvGrpSpPr/>
            <p:nvPr/>
          </p:nvGrpSpPr>
          <p:grpSpPr>
            <a:xfrm>
              <a:off x="8084685" y="1339605"/>
              <a:ext cx="360239" cy="396649"/>
              <a:chOff x="4321175" y="1585913"/>
              <a:chExt cx="3549650" cy="3908425"/>
            </a:xfrm>
            <a:solidFill>
              <a:srgbClr val="8529FF"/>
            </a:solidFill>
          </p:grpSpPr>
          <p:sp>
            <p:nvSpPr>
              <p:cNvPr id="25" name="Freeform 6"/>
              <p:cNvSpPr>
                <a:spLocks noEditPoints="1"/>
              </p:cNvSpPr>
              <p:nvPr/>
            </p:nvSpPr>
            <p:spPr bwMode="auto">
              <a:xfrm>
                <a:off x="4321175" y="1585913"/>
                <a:ext cx="3549650" cy="3908425"/>
              </a:xfrm>
              <a:custGeom>
                <a:avLst/>
                <a:gdLst>
                  <a:gd name="T0" fmla="*/ 376 w 414"/>
                  <a:gd name="T1" fmla="*/ 71 h 456"/>
                  <a:gd name="T2" fmla="*/ 378 w 414"/>
                  <a:gd name="T3" fmla="*/ 58 h 456"/>
                  <a:gd name="T4" fmla="*/ 368 w 414"/>
                  <a:gd name="T5" fmla="*/ 50 h 456"/>
                  <a:gd name="T6" fmla="*/ 298 w 414"/>
                  <a:gd name="T7" fmla="*/ 8 h 456"/>
                  <a:gd name="T8" fmla="*/ 290 w 414"/>
                  <a:gd name="T9" fmla="*/ 1 h 456"/>
                  <a:gd name="T10" fmla="*/ 279 w 414"/>
                  <a:gd name="T11" fmla="*/ 3 h 456"/>
                  <a:gd name="T12" fmla="*/ 135 w 414"/>
                  <a:gd name="T13" fmla="*/ 3 h 456"/>
                  <a:gd name="T14" fmla="*/ 124 w 414"/>
                  <a:gd name="T15" fmla="*/ 1 h 456"/>
                  <a:gd name="T16" fmla="*/ 116 w 414"/>
                  <a:gd name="T17" fmla="*/ 8 h 456"/>
                  <a:gd name="T18" fmla="*/ 46 w 414"/>
                  <a:gd name="T19" fmla="*/ 50 h 456"/>
                  <a:gd name="T20" fmla="*/ 36 w 414"/>
                  <a:gd name="T21" fmla="*/ 58 h 456"/>
                  <a:gd name="T22" fmla="*/ 38 w 414"/>
                  <a:gd name="T23" fmla="*/ 71 h 456"/>
                  <a:gd name="T24" fmla="*/ 42 w 414"/>
                  <a:gd name="T25" fmla="*/ 183 h 456"/>
                  <a:gd name="T26" fmla="*/ 63 w 414"/>
                  <a:gd name="T27" fmla="*/ 344 h 456"/>
                  <a:gd name="T28" fmla="*/ 203 w 414"/>
                  <a:gd name="T29" fmla="*/ 455 h 456"/>
                  <a:gd name="T30" fmla="*/ 207 w 414"/>
                  <a:gd name="T31" fmla="*/ 456 h 456"/>
                  <a:gd name="T32" fmla="*/ 211 w 414"/>
                  <a:gd name="T33" fmla="*/ 455 h 456"/>
                  <a:gd name="T34" fmla="*/ 351 w 414"/>
                  <a:gd name="T35" fmla="*/ 344 h 456"/>
                  <a:gd name="T36" fmla="*/ 372 w 414"/>
                  <a:gd name="T37" fmla="*/ 183 h 456"/>
                  <a:gd name="T38" fmla="*/ 376 w 414"/>
                  <a:gd name="T39" fmla="*/ 71 h 456"/>
                  <a:gd name="T40" fmla="*/ 331 w 414"/>
                  <a:gd name="T41" fmla="*/ 328 h 456"/>
                  <a:gd name="T42" fmla="*/ 330 w 414"/>
                  <a:gd name="T43" fmla="*/ 328 h 456"/>
                  <a:gd name="T44" fmla="*/ 207 w 414"/>
                  <a:gd name="T45" fmla="*/ 428 h 456"/>
                  <a:gd name="T46" fmla="*/ 84 w 414"/>
                  <a:gd name="T47" fmla="*/ 328 h 456"/>
                  <a:gd name="T48" fmla="*/ 83 w 414"/>
                  <a:gd name="T49" fmla="*/ 328 h 456"/>
                  <a:gd name="T50" fmla="*/ 66 w 414"/>
                  <a:gd name="T51" fmla="*/ 196 h 456"/>
                  <a:gd name="T52" fmla="*/ 69 w 414"/>
                  <a:gd name="T53" fmla="*/ 71 h 456"/>
                  <a:gd name="T54" fmla="*/ 132 w 414"/>
                  <a:gd name="T55" fmla="*/ 31 h 456"/>
                  <a:gd name="T56" fmla="*/ 282 w 414"/>
                  <a:gd name="T57" fmla="*/ 32 h 456"/>
                  <a:gd name="T58" fmla="*/ 345 w 414"/>
                  <a:gd name="T59" fmla="*/ 71 h 456"/>
                  <a:gd name="T60" fmla="*/ 348 w 414"/>
                  <a:gd name="T61" fmla="*/ 196 h 456"/>
                  <a:gd name="T62" fmla="*/ 331 w 414"/>
                  <a:gd name="T63" fmla="*/ 328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4" h="456">
                    <a:moveTo>
                      <a:pt x="376" y="71"/>
                    </a:moveTo>
                    <a:cubicBezTo>
                      <a:pt x="379" y="67"/>
                      <a:pt x="379" y="62"/>
                      <a:pt x="378" y="58"/>
                    </a:cubicBezTo>
                    <a:cubicBezTo>
                      <a:pt x="376" y="54"/>
                      <a:pt x="373" y="50"/>
                      <a:pt x="368" y="50"/>
                    </a:cubicBezTo>
                    <a:cubicBezTo>
                      <a:pt x="315" y="39"/>
                      <a:pt x="299" y="10"/>
                      <a:pt x="298" y="8"/>
                    </a:cubicBezTo>
                    <a:cubicBezTo>
                      <a:pt x="296" y="5"/>
                      <a:pt x="293" y="2"/>
                      <a:pt x="290" y="1"/>
                    </a:cubicBezTo>
                    <a:cubicBezTo>
                      <a:pt x="286" y="0"/>
                      <a:pt x="282" y="1"/>
                      <a:pt x="279" y="3"/>
                    </a:cubicBezTo>
                    <a:cubicBezTo>
                      <a:pt x="209" y="47"/>
                      <a:pt x="138" y="5"/>
                      <a:pt x="135" y="3"/>
                    </a:cubicBezTo>
                    <a:cubicBezTo>
                      <a:pt x="132" y="1"/>
                      <a:pt x="128" y="0"/>
                      <a:pt x="124" y="1"/>
                    </a:cubicBezTo>
                    <a:cubicBezTo>
                      <a:pt x="121" y="2"/>
                      <a:pt x="118" y="5"/>
                      <a:pt x="116" y="8"/>
                    </a:cubicBezTo>
                    <a:cubicBezTo>
                      <a:pt x="115" y="9"/>
                      <a:pt x="100" y="39"/>
                      <a:pt x="46" y="50"/>
                    </a:cubicBezTo>
                    <a:cubicBezTo>
                      <a:pt x="41" y="50"/>
                      <a:pt x="38" y="54"/>
                      <a:pt x="36" y="58"/>
                    </a:cubicBezTo>
                    <a:cubicBezTo>
                      <a:pt x="35" y="62"/>
                      <a:pt x="35" y="67"/>
                      <a:pt x="38" y="71"/>
                    </a:cubicBezTo>
                    <a:cubicBezTo>
                      <a:pt x="39" y="71"/>
                      <a:pt x="76" y="120"/>
                      <a:pt x="42" y="183"/>
                    </a:cubicBezTo>
                    <a:cubicBezTo>
                      <a:pt x="41" y="187"/>
                      <a:pt x="0" y="266"/>
                      <a:pt x="63" y="344"/>
                    </a:cubicBezTo>
                    <a:cubicBezTo>
                      <a:pt x="67" y="350"/>
                      <a:pt x="125" y="428"/>
                      <a:pt x="203" y="455"/>
                    </a:cubicBezTo>
                    <a:cubicBezTo>
                      <a:pt x="204" y="455"/>
                      <a:pt x="206" y="456"/>
                      <a:pt x="207" y="456"/>
                    </a:cubicBezTo>
                    <a:cubicBezTo>
                      <a:pt x="208" y="456"/>
                      <a:pt x="210" y="455"/>
                      <a:pt x="211" y="455"/>
                    </a:cubicBezTo>
                    <a:cubicBezTo>
                      <a:pt x="289" y="428"/>
                      <a:pt x="347" y="350"/>
                      <a:pt x="351" y="344"/>
                    </a:cubicBezTo>
                    <a:cubicBezTo>
                      <a:pt x="414" y="266"/>
                      <a:pt x="373" y="187"/>
                      <a:pt x="372" y="183"/>
                    </a:cubicBezTo>
                    <a:cubicBezTo>
                      <a:pt x="338" y="121"/>
                      <a:pt x="374" y="73"/>
                      <a:pt x="376" y="71"/>
                    </a:cubicBezTo>
                    <a:close/>
                    <a:moveTo>
                      <a:pt x="331" y="328"/>
                    </a:moveTo>
                    <a:cubicBezTo>
                      <a:pt x="330" y="328"/>
                      <a:pt x="330" y="328"/>
                      <a:pt x="330" y="328"/>
                    </a:cubicBezTo>
                    <a:cubicBezTo>
                      <a:pt x="330" y="329"/>
                      <a:pt x="276" y="402"/>
                      <a:pt x="207" y="428"/>
                    </a:cubicBezTo>
                    <a:cubicBezTo>
                      <a:pt x="138" y="402"/>
                      <a:pt x="84" y="329"/>
                      <a:pt x="84" y="328"/>
                    </a:cubicBezTo>
                    <a:cubicBezTo>
                      <a:pt x="84" y="328"/>
                      <a:pt x="84" y="328"/>
                      <a:pt x="83" y="328"/>
                    </a:cubicBezTo>
                    <a:cubicBezTo>
                      <a:pt x="32" y="263"/>
                      <a:pt x="65" y="198"/>
                      <a:pt x="66" y="196"/>
                    </a:cubicBezTo>
                    <a:cubicBezTo>
                      <a:pt x="95" y="141"/>
                      <a:pt x="81" y="94"/>
                      <a:pt x="69" y="71"/>
                    </a:cubicBezTo>
                    <a:cubicBezTo>
                      <a:pt x="103" y="60"/>
                      <a:pt x="122" y="43"/>
                      <a:pt x="132" y="31"/>
                    </a:cubicBezTo>
                    <a:cubicBezTo>
                      <a:pt x="157" y="43"/>
                      <a:pt x="218" y="66"/>
                      <a:pt x="282" y="32"/>
                    </a:cubicBezTo>
                    <a:cubicBezTo>
                      <a:pt x="292" y="43"/>
                      <a:pt x="311" y="60"/>
                      <a:pt x="345" y="71"/>
                    </a:cubicBezTo>
                    <a:cubicBezTo>
                      <a:pt x="333" y="94"/>
                      <a:pt x="319" y="141"/>
                      <a:pt x="348" y="196"/>
                    </a:cubicBezTo>
                    <a:cubicBezTo>
                      <a:pt x="348" y="196"/>
                      <a:pt x="383" y="263"/>
                      <a:pt x="331" y="3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087921"/>
                <a:endParaRPr lang="en-US" sz="1467">
                  <a:solidFill>
                    <a:schemeClr val="bg1"/>
                  </a:solidFill>
                  <a:latin typeface="Arial"/>
                </a:endParaRPr>
              </a:p>
            </p:txBody>
          </p:sp>
          <p:sp>
            <p:nvSpPr>
              <p:cNvPr id="26" name="Freeform 7"/>
              <p:cNvSpPr>
                <a:spLocks/>
              </p:cNvSpPr>
              <p:nvPr/>
            </p:nvSpPr>
            <p:spPr bwMode="auto">
              <a:xfrm>
                <a:off x="5324475" y="2914650"/>
                <a:ext cx="1543050" cy="1293813"/>
              </a:xfrm>
              <a:custGeom>
                <a:avLst/>
                <a:gdLst>
                  <a:gd name="T0" fmla="*/ 156 w 180"/>
                  <a:gd name="T1" fmla="*/ 6 h 151"/>
                  <a:gd name="T2" fmla="*/ 60 w 180"/>
                  <a:gd name="T3" fmla="*/ 111 h 151"/>
                  <a:gd name="T4" fmla="*/ 25 w 180"/>
                  <a:gd name="T5" fmla="*/ 70 h 151"/>
                  <a:gd name="T6" fmla="*/ 6 w 180"/>
                  <a:gd name="T7" fmla="*/ 69 h 151"/>
                  <a:gd name="T8" fmla="*/ 5 w 180"/>
                  <a:gd name="T9" fmla="*/ 88 h 151"/>
                  <a:gd name="T10" fmla="*/ 60 w 180"/>
                  <a:gd name="T11" fmla="*/ 151 h 151"/>
                  <a:gd name="T12" fmla="*/ 175 w 180"/>
                  <a:gd name="T13" fmla="*/ 24 h 151"/>
                  <a:gd name="T14" fmla="*/ 174 w 180"/>
                  <a:gd name="T15" fmla="*/ 5 h 151"/>
                  <a:gd name="T16" fmla="*/ 156 w 180"/>
                  <a:gd name="T17"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51">
                    <a:moveTo>
                      <a:pt x="156" y="6"/>
                    </a:moveTo>
                    <a:cubicBezTo>
                      <a:pt x="60" y="111"/>
                      <a:pt x="60" y="111"/>
                      <a:pt x="60" y="111"/>
                    </a:cubicBezTo>
                    <a:cubicBezTo>
                      <a:pt x="25" y="70"/>
                      <a:pt x="25" y="70"/>
                      <a:pt x="25" y="70"/>
                    </a:cubicBezTo>
                    <a:cubicBezTo>
                      <a:pt x="20" y="65"/>
                      <a:pt x="11" y="64"/>
                      <a:pt x="6" y="69"/>
                    </a:cubicBezTo>
                    <a:cubicBezTo>
                      <a:pt x="0" y="74"/>
                      <a:pt x="0" y="82"/>
                      <a:pt x="5" y="88"/>
                    </a:cubicBezTo>
                    <a:cubicBezTo>
                      <a:pt x="60" y="151"/>
                      <a:pt x="60" y="151"/>
                      <a:pt x="60" y="151"/>
                    </a:cubicBezTo>
                    <a:cubicBezTo>
                      <a:pt x="175" y="24"/>
                      <a:pt x="175" y="24"/>
                      <a:pt x="175" y="24"/>
                    </a:cubicBezTo>
                    <a:cubicBezTo>
                      <a:pt x="180" y="19"/>
                      <a:pt x="180" y="10"/>
                      <a:pt x="174" y="5"/>
                    </a:cubicBezTo>
                    <a:cubicBezTo>
                      <a:pt x="169" y="0"/>
                      <a:pt x="161" y="1"/>
                      <a:pt x="15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087921"/>
                <a:endParaRPr lang="en-US" sz="1467">
                  <a:solidFill>
                    <a:schemeClr val="bg1"/>
                  </a:solidFill>
                  <a:latin typeface="Arial"/>
                </a:endParaRPr>
              </a:p>
            </p:txBody>
          </p:sp>
        </p:grpSp>
      </p:grpSp>
      <p:grpSp>
        <p:nvGrpSpPr>
          <p:cNvPr id="27" name="Group 26"/>
          <p:cNvGrpSpPr/>
          <p:nvPr/>
        </p:nvGrpSpPr>
        <p:grpSpPr>
          <a:xfrm>
            <a:off x="2963464" y="3909482"/>
            <a:ext cx="1506091" cy="1052220"/>
            <a:chOff x="232913" y="2827394"/>
            <a:chExt cx="1587899" cy="1187475"/>
          </a:xfrm>
        </p:grpSpPr>
        <p:sp>
          <p:nvSpPr>
            <p:cNvPr id="28" name="TextBox 27"/>
            <p:cNvSpPr txBox="1"/>
            <p:nvPr/>
          </p:nvSpPr>
          <p:spPr>
            <a:xfrm>
              <a:off x="510066" y="3443369"/>
              <a:ext cx="1111210" cy="571500"/>
            </a:xfrm>
            <a:prstGeom prst="rect">
              <a:avLst/>
            </a:prstGeom>
            <a:noFill/>
          </p:spPr>
          <p:txBody>
            <a:bodyPr wrap="square" lIns="76161" tIns="38079" rIns="76161" bIns="38079" rtlCol="0">
              <a:noAutofit/>
            </a:bodyPr>
            <a:lstStyle/>
            <a:p>
              <a:pPr algn="ctr" defTabSz="1087921">
                <a:lnSpc>
                  <a:spcPts val="2083"/>
                </a:lnSpc>
              </a:pPr>
              <a:r>
                <a:rPr lang="en-US" sz="2400" b="1" spc="-100" dirty="0">
                  <a:solidFill>
                    <a:schemeClr val="bg1"/>
                  </a:solidFill>
                  <a:latin typeface="Arial" pitchFamily="34" charset="0"/>
                  <a:cs typeface="Arial" pitchFamily="34" charset="0"/>
                </a:rPr>
                <a:t>67%</a:t>
              </a:r>
            </a:p>
            <a:p>
              <a:pPr algn="ctr" defTabSz="1087921">
                <a:lnSpc>
                  <a:spcPct val="90000"/>
                </a:lnSpc>
              </a:pPr>
              <a:r>
                <a:rPr lang="en-US" sz="933" dirty="0">
                  <a:solidFill>
                    <a:schemeClr val="bg1"/>
                  </a:solidFill>
                  <a:latin typeface="Arial"/>
                  <a:ea typeface="Arial" charset="0"/>
                  <a:cs typeface="Arial" charset="0"/>
                </a:rPr>
                <a:t>Enterprise IT  Cloud Adoption by 2020</a:t>
              </a:r>
            </a:p>
          </p:txBody>
        </p:sp>
        <p:pic>
          <p:nvPicPr>
            <p:cNvPr id="29" name="Picture 4" descr="Image result for clouds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2913" y="2827394"/>
              <a:ext cx="1587899" cy="5920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4535396" y="3979473"/>
            <a:ext cx="1176781" cy="1081703"/>
            <a:chOff x="1977868" y="2848070"/>
            <a:chExt cx="1111210" cy="1163638"/>
          </a:xfrm>
        </p:grpSpPr>
        <p:sp>
          <p:nvSpPr>
            <p:cNvPr id="31" name="TextBox 30"/>
            <p:cNvSpPr txBox="1"/>
            <p:nvPr/>
          </p:nvSpPr>
          <p:spPr>
            <a:xfrm>
              <a:off x="1977868" y="3440208"/>
              <a:ext cx="1111210" cy="571500"/>
            </a:xfrm>
            <a:prstGeom prst="rect">
              <a:avLst/>
            </a:prstGeom>
            <a:noFill/>
          </p:spPr>
          <p:txBody>
            <a:bodyPr wrap="square" lIns="76161" tIns="38079" rIns="76161" bIns="38079" rtlCol="0">
              <a:noAutofit/>
            </a:bodyPr>
            <a:lstStyle/>
            <a:p>
              <a:pPr algn="ctr" defTabSz="1087921">
                <a:lnSpc>
                  <a:spcPts val="2083"/>
                </a:lnSpc>
              </a:pPr>
              <a:r>
                <a:rPr lang="en-US" sz="2400" b="1" spc="-100" dirty="0">
                  <a:solidFill>
                    <a:schemeClr val="bg1"/>
                  </a:solidFill>
                  <a:latin typeface="Arial" pitchFamily="34" charset="0"/>
                  <a:cs typeface="Arial" pitchFamily="34" charset="0"/>
                </a:rPr>
                <a:t>100%</a:t>
              </a:r>
            </a:p>
            <a:p>
              <a:pPr algn="ctr" defTabSz="1087921">
                <a:lnSpc>
                  <a:spcPct val="90000"/>
                </a:lnSpc>
              </a:pPr>
              <a:r>
                <a:rPr lang="en-US" sz="933" dirty="0">
                  <a:solidFill>
                    <a:schemeClr val="bg1"/>
                  </a:solidFill>
                  <a:latin typeface="Arial"/>
                  <a:ea typeface="Arial" charset="0"/>
                  <a:cs typeface="Arial" charset="0"/>
                </a:rPr>
                <a:t>AI support of IoT by 2019</a:t>
              </a:r>
            </a:p>
          </p:txBody>
        </p:sp>
        <p:pic>
          <p:nvPicPr>
            <p:cNvPr id="32" name="Picture 2" descr="Image result for artificial intelligence icon"/>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43415" y="2848070"/>
              <a:ext cx="367874" cy="394866"/>
            </a:xfrm>
            <a:prstGeom prst="rect">
              <a:avLst/>
            </a:prstGeom>
            <a:noFill/>
            <a:extLst/>
          </p:spPr>
        </p:pic>
      </p:grpSp>
      <p:grpSp>
        <p:nvGrpSpPr>
          <p:cNvPr id="33" name="Group 32"/>
          <p:cNvGrpSpPr/>
          <p:nvPr/>
        </p:nvGrpSpPr>
        <p:grpSpPr>
          <a:xfrm>
            <a:off x="10311434" y="3846611"/>
            <a:ext cx="1436684" cy="1174915"/>
            <a:chOff x="7705442" y="2748054"/>
            <a:chExt cx="1222331" cy="1164980"/>
          </a:xfrm>
        </p:grpSpPr>
        <p:sp>
          <p:nvSpPr>
            <p:cNvPr id="34" name="TextBox 33"/>
            <p:cNvSpPr txBox="1"/>
            <p:nvPr/>
          </p:nvSpPr>
          <p:spPr>
            <a:xfrm>
              <a:off x="7705442" y="3341534"/>
              <a:ext cx="1222331" cy="571500"/>
            </a:xfrm>
            <a:prstGeom prst="rect">
              <a:avLst/>
            </a:prstGeom>
            <a:noFill/>
          </p:spPr>
          <p:txBody>
            <a:bodyPr wrap="square" lIns="76161" tIns="38079" rIns="76161" bIns="38079" rtlCol="0">
              <a:noAutofit/>
            </a:bodyPr>
            <a:lstStyle/>
            <a:p>
              <a:pPr algn="ctr" defTabSz="1087921">
                <a:lnSpc>
                  <a:spcPts val="2083"/>
                </a:lnSpc>
              </a:pPr>
              <a:r>
                <a:rPr lang="en-US" sz="2400" b="1" spc="-100" dirty="0">
                  <a:solidFill>
                    <a:schemeClr val="bg1"/>
                  </a:solidFill>
                  <a:latin typeface="Arial" pitchFamily="34" charset="0"/>
                  <a:cs typeface="Arial" pitchFamily="34" charset="0"/>
                </a:rPr>
                <a:t>50%</a:t>
              </a:r>
            </a:p>
            <a:p>
              <a:pPr algn="ctr" defTabSz="1087921">
                <a:lnSpc>
                  <a:spcPct val="90000"/>
                </a:lnSpc>
              </a:pPr>
              <a:r>
                <a:rPr lang="en-US" sz="933" dirty="0">
                  <a:solidFill>
                    <a:schemeClr val="bg1"/>
                  </a:solidFill>
                  <a:latin typeface="Arial"/>
                  <a:ea typeface="Arial" charset="0"/>
                  <a:cs typeface="Arial" charset="0"/>
                </a:rPr>
                <a:t>Growth Rate in Discovery, Provisioning and Authentication</a:t>
              </a:r>
            </a:p>
          </p:txBody>
        </p:sp>
        <p:grpSp>
          <p:nvGrpSpPr>
            <p:cNvPr id="35" name="Group 34"/>
            <p:cNvGrpSpPr/>
            <p:nvPr/>
          </p:nvGrpSpPr>
          <p:grpSpPr>
            <a:xfrm>
              <a:off x="8152279" y="2748054"/>
              <a:ext cx="328652" cy="477650"/>
              <a:chOff x="4946650" y="1422400"/>
              <a:chExt cx="2298700" cy="4013200"/>
            </a:xfrm>
            <a:solidFill>
              <a:schemeClr val="accent4"/>
            </a:solidFill>
          </p:grpSpPr>
          <p:sp>
            <p:nvSpPr>
              <p:cNvPr id="36" name="Freeform 6"/>
              <p:cNvSpPr>
                <a:spLocks noEditPoints="1"/>
              </p:cNvSpPr>
              <p:nvPr/>
            </p:nvSpPr>
            <p:spPr bwMode="auto">
              <a:xfrm>
                <a:off x="4946650" y="1422400"/>
                <a:ext cx="2298700" cy="4013200"/>
              </a:xfrm>
              <a:custGeom>
                <a:avLst/>
                <a:gdLst>
                  <a:gd name="T0" fmla="*/ 231 w 268"/>
                  <a:gd name="T1" fmla="*/ 192 h 468"/>
                  <a:gd name="T2" fmla="*/ 231 w 268"/>
                  <a:gd name="T3" fmla="*/ 84 h 468"/>
                  <a:gd name="T4" fmla="*/ 142 w 268"/>
                  <a:gd name="T5" fmla="*/ 0 h 468"/>
                  <a:gd name="T6" fmla="*/ 126 w 268"/>
                  <a:gd name="T7" fmla="*/ 0 h 468"/>
                  <a:gd name="T8" fmla="*/ 83 w 268"/>
                  <a:gd name="T9" fmla="*/ 10 h 468"/>
                  <a:gd name="T10" fmla="*/ 37 w 268"/>
                  <a:gd name="T11" fmla="*/ 84 h 468"/>
                  <a:gd name="T12" fmla="*/ 37 w 268"/>
                  <a:gd name="T13" fmla="*/ 192 h 468"/>
                  <a:gd name="T14" fmla="*/ 0 w 268"/>
                  <a:gd name="T15" fmla="*/ 231 h 468"/>
                  <a:gd name="T16" fmla="*/ 0 w 268"/>
                  <a:gd name="T17" fmla="*/ 428 h 468"/>
                  <a:gd name="T18" fmla="*/ 46 w 268"/>
                  <a:gd name="T19" fmla="*/ 468 h 468"/>
                  <a:gd name="T20" fmla="*/ 222 w 268"/>
                  <a:gd name="T21" fmla="*/ 468 h 468"/>
                  <a:gd name="T22" fmla="*/ 268 w 268"/>
                  <a:gd name="T23" fmla="*/ 428 h 468"/>
                  <a:gd name="T24" fmla="*/ 268 w 268"/>
                  <a:gd name="T25" fmla="*/ 231 h 468"/>
                  <a:gd name="T26" fmla="*/ 231 w 268"/>
                  <a:gd name="T27" fmla="*/ 192 h 468"/>
                  <a:gd name="T28" fmla="*/ 93 w 268"/>
                  <a:gd name="T29" fmla="*/ 34 h 468"/>
                  <a:gd name="T30" fmla="*/ 126 w 268"/>
                  <a:gd name="T31" fmla="*/ 26 h 468"/>
                  <a:gd name="T32" fmla="*/ 142 w 268"/>
                  <a:gd name="T33" fmla="*/ 26 h 468"/>
                  <a:gd name="T34" fmla="*/ 205 w 268"/>
                  <a:gd name="T35" fmla="*/ 84 h 468"/>
                  <a:gd name="T36" fmla="*/ 205 w 268"/>
                  <a:gd name="T37" fmla="*/ 191 h 468"/>
                  <a:gd name="T38" fmla="*/ 63 w 268"/>
                  <a:gd name="T39" fmla="*/ 191 h 468"/>
                  <a:gd name="T40" fmla="*/ 63 w 268"/>
                  <a:gd name="T41" fmla="*/ 84 h 468"/>
                  <a:gd name="T42" fmla="*/ 93 w 268"/>
                  <a:gd name="T43" fmla="*/ 34 h 468"/>
                  <a:gd name="T44" fmla="*/ 241 w 268"/>
                  <a:gd name="T45" fmla="*/ 428 h 468"/>
                  <a:gd name="T46" fmla="*/ 222 w 268"/>
                  <a:gd name="T47" fmla="*/ 442 h 468"/>
                  <a:gd name="T48" fmla="*/ 46 w 268"/>
                  <a:gd name="T49" fmla="*/ 442 h 468"/>
                  <a:gd name="T50" fmla="*/ 27 w 268"/>
                  <a:gd name="T51" fmla="*/ 428 h 468"/>
                  <a:gd name="T52" fmla="*/ 27 w 268"/>
                  <a:gd name="T53" fmla="*/ 231 h 468"/>
                  <a:gd name="T54" fmla="*/ 46 w 268"/>
                  <a:gd name="T55" fmla="*/ 217 h 468"/>
                  <a:gd name="T56" fmla="*/ 222 w 268"/>
                  <a:gd name="T57" fmla="*/ 217 h 468"/>
                  <a:gd name="T58" fmla="*/ 241 w 268"/>
                  <a:gd name="T59" fmla="*/ 231 h 468"/>
                  <a:gd name="T60" fmla="*/ 241 w 268"/>
                  <a:gd name="T61" fmla="*/ 42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8" h="468">
                    <a:moveTo>
                      <a:pt x="231" y="192"/>
                    </a:moveTo>
                    <a:cubicBezTo>
                      <a:pt x="231" y="84"/>
                      <a:pt x="231" y="84"/>
                      <a:pt x="231" y="84"/>
                    </a:cubicBezTo>
                    <a:cubicBezTo>
                      <a:pt x="231" y="83"/>
                      <a:pt x="230" y="0"/>
                      <a:pt x="142" y="0"/>
                    </a:cubicBezTo>
                    <a:cubicBezTo>
                      <a:pt x="126" y="0"/>
                      <a:pt x="126" y="0"/>
                      <a:pt x="126" y="0"/>
                    </a:cubicBezTo>
                    <a:cubicBezTo>
                      <a:pt x="126" y="0"/>
                      <a:pt x="104" y="0"/>
                      <a:pt x="83" y="10"/>
                    </a:cubicBezTo>
                    <a:cubicBezTo>
                      <a:pt x="62" y="20"/>
                      <a:pt x="37" y="40"/>
                      <a:pt x="37" y="84"/>
                    </a:cubicBezTo>
                    <a:cubicBezTo>
                      <a:pt x="37" y="192"/>
                      <a:pt x="37" y="192"/>
                      <a:pt x="37" y="192"/>
                    </a:cubicBezTo>
                    <a:cubicBezTo>
                      <a:pt x="19" y="195"/>
                      <a:pt x="0" y="206"/>
                      <a:pt x="0" y="231"/>
                    </a:cubicBezTo>
                    <a:cubicBezTo>
                      <a:pt x="0" y="428"/>
                      <a:pt x="0" y="428"/>
                      <a:pt x="0" y="428"/>
                    </a:cubicBezTo>
                    <a:cubicBezTo>
                      <a:pt x="0" y="444"/>
                      <a:pt x="12" y="468"/>
                      <a:pt x="46" y="468"/>
                    </a:cubicBezTo>
                    <a:cubicBezTo>
                      <a:pt x="222" y="468"/>
                      <a:pt x="222" y="468"/>
                      <a:pt x="222" y="468"/>
                    </a:cubicBezTo>
                    <a:cubicBezTo>
                      <a:pt x="240" y="468"/>
                      <a:pt x="268" y="458"/>
                      <a:pt x="268" y="428"/>
                    </a:cubicBezTo>
                    <a:cubicBezTo>
                      <a:pt x="268" y="231"/>
                      <a:pt x="268" y="231"/>
                      <a:pt x="268" y="231"/>
                    </a:cubicBezTo>
                    <a:cubicBezTo>
                      <a:pt x="268" y="217"/>
                      <a:pt x="258" y="196"/>
                      <a:pt x="231" y="192"/>
                    </a:cubicBezTo>
                    <a:close/>
                    <a:moveTo>
                      <a:pt x="93" y="34"/>
                    </a:moveTo>
                    <a:cubicBezTo>
                      <a:pt x="109" y="26"/>
                      <a:pt x="126" y="26"/>
                      <a:pt x="126" y="26"/>
                    </a:cubicBezTo>
                    <a:cubicBezTo>
                      <a:pt x="142" y="26"/>
                      <a:pt x="142" y="26"/>
                      <a:pt x="142" y="26"/>
                    </a:cubicBezTo>
                    <a:cubicBezTo>
                      <a:pt x="203" y="26"/>
                      <a:pt x="205" y="78"/>
                      <a:pt x="205" y="84"/>
                    </a:cubicBezTo>
                    <a:cubicBezTo>
                      <a:pt x="205" y="191"/>
                      <a:pt x="205" y="191"/>
                      <a:pt x="205" y="191"/>
                    </a:cubicBezTo>
                    <a:cubicBezTo>
                      <a:pt x="63" y="191"/>
                      <a:pt x="63" y="191"/>
                      <a:pt x="63" y="191"/>
                    </a:cubicBezTo>
                    <a:cubicBezTo>
                      <a:pt x="63" y="84"/>
                      <a:pt x="63" y="84"/>
                      <a:pt x="63" y="84"/>
                    </a:cubicBezTo>
                    <a:cubicBezTo>
                      <a:pt x="63" y="60"/>
                      <a:pt x="73" y="44"/>
                      <a:pt x="93" y="34"/>
                    </a:cubicBezTo>
                    <a:close/>
                    <a:moveTo>
                      <a:pt x="241" y="428"/>
                    </a:moveTo>
                    <a:cubicBezTo>
                      <a:pt x="241" y="441"/>
                      <a:pt x="225" y="442"/>
                      <a:pt x="222" y="442"/>
                    </a:cubicBezTo>
                    <a:cubicBezTo>
                      <a:pt x="46" y="442"/>
                      <a:pt x="46" y="442"/>
                      <a:pt x="46" y="442"/>
                    </a:cubicBezTo>
                    <a:cubicBezTo>
                      <a:pt x="30" y="442"/>
                      <a:pt x="27" y="433"/>
                      <a:pt x="27" y="428"/>
                    </a:cubicBezTo>
                    <a:cubicBezTo>
                      <a:pt x="27" y="231"/>
                      <a:pt x="27" y="231"/>
                      <a:pt x="27" y="231"/>
                    </a:cubicBezTo>
                    <a:cubicBezTo>
                      <a:pt x="27" y="218"/>
                      <a:pt x="43" y="217"/>
                      <a:pt x="46" y="217"/>
                    </a:cubicBezTo>
                    <a:cubicBezTo>
                      <a:pt x="222" y="217"/>
                      <a:pt x="222" y="217"/>
                      <a:pt x="222" y="217"/>
                    </a:cubicBezTo>
                    <a:cubicBezTo>
                      <a:pt x="238" y="217"/>
                      <a:pt x="241" y="226"/>
                      <a:pt x="241" y="231"/>
                    </a:cubicBezTo>
                    <a:lnTo>
                      <a:pt x="241"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087921"/>
                <a:endParaRPr lang="en-US" sz="1467">
                  <a:solidFill>
                    <a:schemeClr val="bg1"/>
                  </a:solidFill>
                  <a:latin typeface="Arial"/>
                </a:endParaRPr>
              </a:p>
            </p:txBody>
          </p:sp>
          <p:sp>
            <p:nvSpPr>
              <p:cNvPr id="37" name="Freeform 7"/>
              <p:cNvSpPr>
                <a:spLocks/>
              </p:cNvSpPr>
              <p:nvPr/>
            </p:nvSpPr>
            <p:spPr bwMode="auto">
              <a:xfrm>
                <a:off x="5503863" y="3806825"/>
                <a:ext cx="1184275" cy="1011238"/>
              </a:xfrm>
              <a:custGeom>
                <a:avLst/>
                <a:gdLst>
                  <a:gd name="T0" fmla="*/ 113 w 138"/>
                  <a:gd name="T1" fmla="*/ 6 h 118"/>
                  <a:gd name="T2" fmla="*/ 48 w 138"/>
                  <a:gd name="T3" fmla="*/ 78 h 118"/>
                  <a:gd name="T4" fmla="*/ 25 w 138"/>
                  <a:gd name="T5" fmla="*/ 52 h 118"/>
                  <a:gd name="T6" fmla="*/ 6 w 138"/>
                  <a:gd name="T7" fmla="*/ 50 h 118"/>
                  <a:gd name="T8" fmla="*/ 5 w 138"/>
                  <a:gd name="T9" fmla="*/ 69 h 118"/>
                  <a:gd name="T10" fmla="*/ 47 w 138"/>
                  <a:gd name="T11" fmla="*/ 118 h 118"/>
                  <a:gd name="T12" fmla="*/ 133 w 138"/>
                  <a:gd name="T13" fmla="*/ 23 h 118"/>
                  <a:gd name="T14" fmla="*/ 132 w 138"/>
                  <a:gd name="T15" fmla="*/ 5 h 118"/>
                  <a:gd name="T16" fmla="*/ 113 w 138"/>
                  <a:gd name="T17" fmla="*/ 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18">
                    <a:moveTo>
                      <a:pt x="113" y="6"/>
                    </a:moveTo>
                    <a:cubicBezTo>
                      <a:pt x="48" y="78"/>
                      <a:pt x="48" y="78"/>
                      <a:pt x="48" y="78"/>
                    </a:cubicBezTo>
                    <a:cubicBezTo>
                      <a:pt x="25" y="52"/>
                      <a:pt x="25" y="52"/>
                      <a:pt x="25" y="52"/>
                    </a:cubicBezTo>
                    <a:cubicBezTo>
                      <a:pt x="20" y="46"/>
                      <a:pt x="12" y="46"/>
                      <a:pt x="6" y="50"/>
                    </a:cubicBezTo>
                    <a:cubicBezTo>
                      <a:pt x="1" y="55"/>
                      <a:pt x="0" y="63"/>
                      <a:pt x="5" y="69"/>
                    </a:cubicBezTo>
                    <a:cubicBezTo>
                      <a:pt x="47" y="118"/>
                      <a:pt x="47" y="118"/>
                      <a:pt x="47" y="118"/>
                    </a:cubicBezTo>
                    <a:cubicBezTo>
                      <a:pt x="133" y="23"/>
                      <a:pt x="133" y="23"/>
                      <a:pt x="133" y="23"/>
                    </a:cubicBezTo>
                    <a:cubicBezTo>
                      <a:pt x="138" y="18"/>
                      <a:pt x="137" y="10"/>
                      <a:pt x="132" y="5"/>
                    </a:cubicBezTo>
                    <a:cubicBezTo>
                      <a:pt x="127" y="0"/>
                      <a:pt x="118" y="0"/>
                      <a:pt x="11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087921"/>
                <a:endParaRPr lang="en-US" sz="1467">
                  <a:solidFill>
                    <a:schemeClr val="bg1"/>
                  </a:solidFill>
                  <a:latin typeface="Arial"/>
                </a:endParaRPr>
              </a:p>
            </p:txBody>
          </p:sp>
        </p:grpSp>
      </p:grpSp>
      <p:grpSp>
        <p:nvGrpSpPr>
          <p:cNvPr id="38" name="Group 37"/>
          <p:cNvGrpSpPr/>
          <p:nvPr/>
        </p:nvGrpSpPr>
        <p:grpSpPr>
          <a:xfrm>
            <a:off x="8788699" y="3962167"/>
            <a:ext cx="1418077" cy="841064"/>
            <a:chOff x="5844105" y="2760413"/>
            <a:chExt cx="1587899" cy="1187475"/>
          </a:xfrm>
        </p:grpSpPr>
        <p:sp>
          <p:nvSpPr>
            <p:cNvPr id="39" name="TextBox 38"/>
            <p:cNvSpPr txBox="1"/>
            <p:nvPr/>
          </p:nvSpPr>
          <p:spPr>
            <a:xfrm>
              <a:off x="6121258" y="3376388"/>
              <a:ext cx="1111210" cy="571500"/>
            </a:xfrm>
            <a:prstGeom prst="rect">
              <a:avLst/>
            </a:prstGeom>
            <a:noFill/>
          </p:spPr>
          <p:txBody>
            <a:bodyPr wrap="square" lIns="76161" tIns="38079" rIns="76161" bIns="38079" rtlCol="0">
              <a:noAutofit/>
            </a:bodyPr>
            <a:lstStyle/>
            <a:p>
              <a:pPr algn="ctr" defTabSz="1087921">
                <a:lnSpc>
                  <a:spcPts val="2083"/>
                </a:lnSpc>
              </a:pPr>
              <a:r>
                <a:rPr lang="en-US" sz="2400" b="1" spc="-100" dirty="0">
                  <a:solidFill>
                    <a:schemeClr val="bg1"/>
                  </a:solidFill>
                  <a:latin typeface="Arial" pitchFamily="34" charset="0"/>
                  <a:cs typeface="Arial" pitchFamily="34" charset="0"/>
                </a:rPr>
                <a:t>100%</a:t>
              </a:r>
            </a:p>
            <a:p>
              <a:pPr algn="ctr" defTabSz="1087921">
                <a:lnSpc>
                  <a:spcPct val="90000"/>
                </a:lnSpc>
              </a:pPr>
              <a:r>
                <a:rPr lang="en-US" sz="933" dirty="0">
                  <a:solidFill>
                    <a:schemeClr val="bg1"/>
                  </a:solidFill>
                  <a:latin typeface="Arial"/>
                  <a:ea typeface="Arial" charset="0"/>
                  <a:cs typeface="Arial" charset="0"/>
                </a:rPr>
                <a:t>Growth rate of Cloud Services for Mobile IoT</a:t>
              </a:r>
            </a:p>
          </p:txBody>
        </p:sp>
        <p:pic>
          <p:nvPicPr>
            <p:cNvPr id="40" name="Picture 4" descr="Image result for clouds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44105" y="2760413"/>
              <a:ext cx="1587899" cy="5920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1225122" y="4020726"/>
            <a:ext cx="1798733" cy="1216596"/>
            <a:chOff x="1091728" y="4031084"/>
            <a:chExt cx="1349050" cy="912447"/>
          </a:xfrm>
        </p:grpSpPr>
        <p:sp>
          <p:nvSpPr>
            <p:cNvPr id="42" name="TextBox 25"/>
            <p:cNvSpPr txBox="1"/>
            <p:nvPr/>
          </p:nvSpPr>
          <p:spPr>
            <a:xfrm>
              <a:off x="1091728" y="4372031"/>
              <a:ext cx="1349050" cy="571500"/>
            </a:xfrm>
            <a:prstGeom prst="rect">
              <a:avLst/>
            </a:prstGeom>
            <a:noFill/>
          </p:spPr>
          <p:txBody>
            <a:bodyPr wrap="square" lIns="76161" tIns="38079" rIns="76161" bIns="38079" rtlCol="0">
              <a:noAutofit/>
            </a:bodyPr>
            <a:lstStyle/>
            <a:p>
              <a:pPr algn="ctr" defTabSz="1087921">
                <a:lnSpc>
                  <a:spcPts val="2083"/>
                </a:lnSpc>
              </a:pPr>
              <a:r>
                <a:rPr lang="en-US" sz="2400" b="1" spc="-100" dirty="0">
                  <a:solidFill>
                    <a:schemeClr val="bg1"/>
                  </a:solidFill>
                  <a:latin typeface="Arial" pitchFamily="34" charset="0"/>
                  <a:cs typeface="Arial" pitchFamily="34" charset="0"/>
                </a:rPr>
                <a:t>75%</a:t>
              </a:r>
            </a:p>
            <a:p>
              <a:pPr algn="ctr" defTabSz="1087921">
                <a:lnSpc>
                  <a:spcPct val="90000"/>
                </a:lnSpc>
              </a:pPr>
              <a:r>
                <a:rPr lang="en-US" sz="933" dirty="0">
                  <a:solidFill>
                    <a:schemeClr val="bg1"/>
                  </a:solidFill>
                  <a:latin typeface="Arial"/>
                  <a:ea typeface="Arial" charset="0"/>
                  <a:cs typeface="Arial" charset="0"/>
                </a:rPr>
                <a:t>Connected to</a:t>
              </a:r>
            </a:p>
            <a:p>
              <a:pPr algn="ctr" defTabSz="1087921">
                <a:lnSpc>
                  <a:spcPct val="90000"/>
                </a:lnSpc>
              </a:pPr>
              <a:r>
                <a:rPr lang="en-US" sz="933" dirty="0">
                  <a:solidFill>
                    <a:schemeClr val="bg1"/>
                  </a:solidFill>
                  <a:latin typeface="Arial"/>
                  <a:ea typeface="Arial" charset="0"/>
                  <a:cs typeface="Arial" charset="0"/>
                </a:rPr>
                <a:t>WLAN</a:t>
              </a:r>
            </a:p>
          </p:txBody>
        </p:sp>
        <p:pic>
          <p:nvPicPr>
            <p:cNvPr id="43" name="Picture 89089" descr="WIFI.png">
              <a:extLst/>
            </p:cNvPr>
            <p:cNvPicPr>
              <a:picLocks noChangeAspect="1"/>
            </p:cNvPicPr>
            <p:nvPr/>
          </p:nvPicPr>
          <p:blipFill>
            <a:blip r:embed="rId5" cstate="print">
              <a:duotone>
                <a:schemeClr val="accent2">
                  <a:shade val="45000"/>
                  <a:satMod val="135000"/>
                </a:schemeClr>
                <a:prstClr val="white"/>
              </a:duotone>
            </a:blip>
            <a:srcRect/>
            <a:stretch>
              <a:fillRect/>
            </a:stretch>
          </p:blipFill>
          <p:spPr bwMode="auto">
            <a:xfrm>
              <a:off x="1593366" y="4031084"/>
              <a:ext cx="395739" cy="275297"/>
            </a:xfrm>
            <a:prstGeom prst="rect">
              <a:avLst/>
            </a:prstGeom>
            <a:noFill/>
            <a:ln w="9525">
              <a:noFill/>
              <a:miter lim="800000"/>
              <a:headEnd/>
              <a:tailEnd/>
            </a:ln>
          </p:spPr>
        </p:pic>
      </p:grpSp>
      <p:grpSp>
        <p:nvGrpSpPr>
          <p:cNvPr id="44" name="Group 43"/>
          <p:cNvGrpSpPr/>
          <p:nvPr/>
        </p:nvGrpSpPr>
        <p:grpSpPr>
          <a:xfrm>
            <a:off x="5774737" y="3940811"/>
            <a:ext cx="1654427" cy="1164247"/>
            <a:chOff x="5923019" y="1304174"/>
            <a:chExt cx="1636802" cy="1196388"/>
          </a:xfrm>
        </p:grpSpPr>
        <p:sp>
          <p:nvSpPr>
            <p:cNvPr id="45" name="TextBox 25B"/>
            <p:cNvSpPr txBox="1"/>
            <p:nvPr/>
          </p:nvSpPr>
          <p:spPr>
            <a:xfrm>
              <a:off x="5923019" y="1929062"/>
              <a:ext cx="1636802" cy="571500"/>
            </a:xfrm>
            <a:prstGeom prst="rect">
              <a:avLst/>
            </a:prstGeom>
            <a:noFill/>
          </p:spPr>
          <p:txBody>
            <a:bodyPr wrap="square" lIns="76155" tIns="38075" rIns="76155" bIns="38075" rtlCol="0">
              <a:noAutofit/>
            </a:bodyPr>
            <a:lstStyle/>
            <a:p>
              <a:pPr algn="ctr" defTabSz="1087834">
                <a:lnSpc>
                  <a:spcPts val="2083"/>
                </a:lnSpc>
              </a:pPr>
              <a:r>
                <a:rPr lang="en-US" sz="2400" b="1" spc="-100" dirty="0">
                  <a:solidFill>
                    <a:schemeClr val="bg1"/>
                  </a:solidFill>
                  <a:cs typeface="Arial" pitchFamily="34" charset="0"/>
                </a:rPr>
                <a:t>33%</a:t>
              </a:r>
            </a:p>
            <a:p>
              <a:pPr algn="ctr" defTabSz="1087834">
                <a:lnSpc>
                  <a:spcPct val="90000"/>
                </a:lnSpc>
              </a:pPr>
              <a:r>
                <a:rPr lang="en-US" sz="933" kern="0" dirty="0">
                  <a:solidFill>
                    <a:schemeClr val="bg1"/>
                  </a:solidFill>
                  <a:ea typeface="Arial" charset="0"/>
                  <a:cs typeface="Arial" charset="0"/>
                </a:rPr>
                <a:t>Bluetooth (BLE) Beacon Growth Rate</a:t>
              </a:r>
            </a:p>
          </p:txBody>
        </p:sp>
        <p:pic>
          <p:nvPicPr>
            <p:cNvPr id="46" name="Picture 4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74000" y="1304174"/>
              <a:ext cx="518432" cy="518432"/>
            </a:xfrm>
            <a:prstGeom prst="rect">
              <a:avLst/>
            </a:prstGeom>
          </p:spPr>
        </p:pic>
      </p:grpSp>
      <p:sp>
        <p:nvSpPr>
          <p:cNvPr id="47" name="Slide Number Placeholder 2">
            <a:extLst>
              <a:ext uri="{FF2B5EF4-FFF2-40B4-BE49-F238E27FC236}">
                <a16:creationId xmlns:a16="http://schemas.microsoft.com/office/drawing/2014/main" id="{E5B02CAC-0C5B-7746-9FBE-7A673BDE3B23}"/>
              </a:ext>
            </a:extLst>
          </p:cNvPr>
          <p:cNvSpPr>
            <a:spLocks noGrp="1"/>
          </p:cNvSpPr>
          <p:nvPr>
            <p:ph type="sldNum" sz="quarter" idx="4"/>
          </p:nvPr>
        </p:nvSpPr>
        <p:spPr>
          <a:xfrm>
            <a:off x="1" y="6469378"/>
            <a:ext cx="376767" cy="245397"/>
          </a:xfrm>
        </p:spPr>
        <p:txBody>
          <a:bodyPr/>
          <a:lstStyle/>
          <a:p>
            <a:fld id="{09062C97-02CD-6342-89E4-06145899211B}" type="slidenum">
              <a:rPr lang="en-US" smtClean="0"/>
              <a:pPr/>
              <a:t>4</a:t>
            </a:fld>
            <a:endParaRPr lang="en-US" dirty="0"/>
          </a:p>
        </p:txBody>
      </p:sp>
    </p:spTree>
    <p:extLst>
      <p:ext uri="{BB962C8B-B14F-4D97-AF65-F5344CB8AC3E}">
        <p14:creationId xmlns:p14="http://schemas.microsoft.com/office/powerpoint/2010/main" val="223206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5690" r="5690" b="25000"/>
          <a:stretch/>
        </p:blipFill>
        <p:spPr>
          <a:xfrm>
            <a:off x="0" y="-1"/>
            <a:ext cx="12192000" cy="6858000"/>
          </a:xfrm>
          <a:prstGeom prst="rect">
            <a:avLst/>
          </a:prstGeom>
        </p:spPr>
      </p:pic>
      <p:sp>
        <p:nvSpPr>
          <p:cNvPr id="6" name="Rectangle 5"/>
          <p:cNvSpPr/>
          <p:nvPr/>
        </p:nvSpPr>
        <p:spPr>
          <a:xfrm>
            <a:off x="0" y="13545"/>
            <a:ext cx="12192000" cy="5702303"/>
          </a:xfrm>
          <a:prstGeom prst="rect">
            <a:avLst/>
          </a:prstGeom>
          <a:solidFill>
            <a:srgbClr val="F5F5F5">
              <a:alpha val="9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endParaRPr lang="en-US">
              <a:solidFill>
                <a:sysClr val="window" lastClr="FFFFFF"/>
              </a:solidFill>
            </a:endParaRPr>
          </a:p>
        </p:txBody>
      </p:sp>
      <p:sp>
        <p:nvSpPr>
          <p:cNvPr id="7" name="Rectangle 6"/>
          <p:cNvSpPr/>
          <p:nvPr/>
        </p:nvSpPr>
        <p:spPr>
          <a:xfrm>
            <a:off x="0" y="1690689"/>
            <a:ext cx="12192000" cy="1052512"/>
          </a:xfrm>
          <a:prstGeom prst="rect">
            <a:avLst/>
          </a:prstGeom>
          <a:solidFill>
            <a:srgbClr val="400099"/>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endParaRPr lang="en-US">
              <a:solidFill>
                <a:srgbClr val="440099"/>
              </a:solidFill>
            </a:endParaRPr>
          </a:p>
        </p:txBody>
      </p:sp>
      <p:sp>
        <p:nvSpPr>
          <p:cNvPr id="2" name="Title 1"/>
          <p:cNvSpPr>
            <a:spLocks noGrp="1"/>
          </p:cNvSpPr>
          <p:nvPr>
            <p:ph type="title"/>
          </p:nvPr>
        </p:nvSpPr>
        <p:spPr/>
        <p:txBody>
          <a:bodyPr/>
          <a:lstStyle/>
          <a:p>
            <a:r>
              <a:rPr lang="en-US" dirty="0">
                <a:solidFill>
                  <a:schemeClr val="tx2"/>
                </a:solidFill>
              </a:rPr>
              <a:t>Value of Extreme Smart </a:t>
            </a:r>
            <a:r>
              <a:rPr lang="en-US" dirty="0" err="1">
                <a:solidFill>
                  <a:schemeClr val="tx2"/>
                </a:solidFill>
              </a:rPr>
              <a:t>OmniEdge</a:t>
            </a:r>
            <a:endParaRPr lang="en-US" dirty="0">
              <a:solidFill>
                <a:schemeClr val="tx2"/>
              </a:solidFill>
            </a:endParaRPr>
          </a:p>
        </p:txBody>
      </p:sp>
      <p:sp>
        <p:nvSpPr>
          <p:cNvPr id="12" name="Rectangle 11"/>
          <p:cNvSpPr/>
          <p:nvPr/>
        </p:nvSpPr>
        <p:spPr>
          <a:xfrm>
            <a:off x="1227090" y="1741963"/>
            <a:ext cx="1915909" cy="913199"/>
          </a:xfrm>
          <a:prstGeom prst="rect">
            <a:avLst/>
          </a:prstGeom>
        </p:spPr>
        <p:txBody>
          <a:bodyPr wrap="none">
            <a:spAutoFit/>
          </a:bodyPr>
          <a:lstStyle/>
          <a:p>
            <a:pPr algn="ctr">
              <a:defRPr/>
            </a:pPr>
            <a:r>
              <a:rPr lang="en-US" sz="2667" dirty="0">
                <a:solidFill>
                  <a:schemeClr val="bg1"/>
                </a:solidFill>
                <a:latin typeface="Arial" charset="0"/>
                <a:ea typeface="Arial" charset="0"/>
                <a:cs typeface="Arial" charset="0"/>
              </a:rPr>
              <a:t>Pervasive </a:t>
            </a:r>
          </a:p>
          <a:p>
            <a:pPr algn="ctr">
              <a:defRPr/>
            </a:pPr>
            <a:r>
              <a:rPr lang="en-US" sz="2667" dirty="0">
                <a:solidFill>
                  <a:schemeClr val="bg1"/>
                </a:solidFill>
                <a:latin typeface="Arial" charset="0"/>
                <a:ea typeface="Arial" charset="0"/>
                <a:cs typeface="Arial" charset="0"/>
              </a:rPr>
              <a:t>Intelligence</a:t>
            </a:r>
          </a:p>
        </p:txBody>
      </p:sp>
      <p:sp>
        <p:nvSpPr>
          <p:cNvPr id="13" name="Rectangle 12"/>
          <p:cNvSpPr/>
          <p:nvPr/>
        </p:nvSpPr>
        <p:spPr>
          <a:xfrm>
            <a:off x="5395860" y="1712003"/>
            <a:ext cx="1669047" cy="913199"/>
          </a:xfrm>
          <a:prstGeom prst="rect">
            <a:avLst/>
          </a:prstGeom>
        </p:spPr>
        <p:txBody>
          <a:bodyPr wrap="none">
            <a:spAutoFit/>
          </a:bodyPr>
          <a:lstStyle/>
          <a:p>
            <a:pPr algn="ctr">
              <a:defRPr/>
            </a:pPr>
            <a:r>
              <a:rPr lang="en-US" sz="2667" dirty="0">
                <a:solidFill>
                  <a:schemeClr val="bg1"/>
                </a:solidFill>
                <a:latin typeface="Arial" charset="0"/>
                <a:ea typeface="Arial" charset="0"/>
                <a:cs typeface="Arial" charset="0"/>
              </a:rPr>
              <a:t>Business </a:t>
            </a:r>
          </a:p>
          <a:p>
            <a:pPr algn="ctr">
              <a:defRPr/>
            </a:pPr>
            <a:r>
              <a:rPr lang="en-US" sz="2667" dirty="0">
                <a:solidFill>
                  <a:schemeClr val="bg1"/>
                </a:solidFill>
                <a:latin typeface="Arial" charset="0"/>
                <a:ea typeface="Arial" charset="0"/>
                <a:cs typeface="Arial" charset="0"/>
              </a:rPr>
              <a:t>Adaptive</a:t>
            </a:r>
          </a:p>
        </p:txBody>
      </p:sp>
      <p:sp>
        <p:nvSpPr>
          <p:cNvPr id="14" name="Rectangle 13"/>
          <p:cNvSpPr/>
          <p:nvPr/>
        </p:nvSpPr>
        <p:spPr>
          <a:xfrm>
            <a:off x="9112425" y="1697614"/>
            <a:ext cx="1875835" cy="913199"/>
          </a:xfrm>
          <a:prstGeom prst="rect">
            <a:avLst/>
          </a:prstGeom>
        </p:spPr>
        <p:txBody>
          <a:bodyPr wrap="none">
            <a:spAutoFit/>
          </a:bodyPr>
          <a:lstStyle/>
          <a:p>
            <a:pPr algn="ctr">
              <a:defRPr/>
            </a:pPr>
            <a:r>
              <a:rPr lang="en-US" sz="2667" dirty="0">
                <a:solidFill>
                  <a:schemeClr val="bg1"/>
                </a:solidFill>
                <a:latin typeface="Arial" charset="0"/>
                <a:ea typeface="Arial" charset="0"/>
                <a:cs typeface="Arial" charset="0"/>
              </a:rPr>
              <a:t>Intrinsically</a:t>
            </a:r>
          </a:p>
          <a:p>
            <a:pPr algn="ctr">
              <a:defRPr/>
            </a:pPr>
            <a:r>
              <a:rPr lang="en-US" sz="2667" dirty="0">
                <a:solidFill>
                  <a:schemeClr val="bg1"/>
                </a:solidFill>
                <a:latin typeface="Arial" charset="0"/>
                <a:ea typeface="Arial" charset="0"/>
                <a:cs typeface="Arial" charset="0"/>
              </a:rPr>
              <a:t>Secure</a:t>
            </a:r>
          </a:p>
        </p:txBody>
      </p:sp>
      <p:sp>
        <p:nvSpPr>
          <p:cNvPr id="19" name="Rectangle 18"/>
          <p:cNvSpPr/>
          <p:nvPr/>
        </p:nvSpPr>
        <p:spPr>
          <a:xfrm>
            <a:off x="247509" y="3024297"/>
            <a:ext cx="3520928" cy="2246769"/>
          </a:xfrm>
          <a:prstGeom prst="rect">
            <a:avLst/>
          </a:prstGeom>
        </p:spPr>
        <p:txBody>
          <a:bodyPr wrap="square">
            <a:spAutoFit/>
          </a:bodyPr>
          <a:lstStyle/>
          <a:p>
            <a:pPr algn="ctr">
              <a:spcAft>
                <a:spcPts val="600"/>
              </a:spcAft>
              <a:defRPr/>
            </a:pPr>
            <a:r>
              <a:rPr lang="en-US" sz="2400" dirty="0">
                <a:solidFill>
                  <a:srgbClr val="440099"/>
                </a:solidFill>
                <a:latin typeface="Arial" charset="0"/>
                <a:ea typeface="Arial" charset="0"/>
                <a:cs typeface="Arial" charset="0"/>
              </a:rPr>
              <a:t>AI/ML</a:t>
            </a:r>
          </a:p>
          <a:p>
            <a:pPr algn="ctr">
              <a:spcAft>
                <a:spcPts val="600"/>
              </a:spcAft>
              <a:defRPr/>
            </a:pPr>
            <a:endParaRPr lang="en-US" sz="2400" dirty="0">
              <a:solidFill>
                <a:srgbClr val="440099"/>
              </a:solidFill>
              <a:latin typeface="Arial" charset="0"/>
              <a:ea typeface="Arial" charset="0"/>
              <a:cs typeface="Arial" charset="0"/>
            </a:endParaRPr>
          </a:p>
          <a:p>
            <a:pPr algn="ctr">
              <a:spcAft>
                <a:spcPts val="600"/>
              </a:spcAft>
              <a:defRPr/>
            </a:pPr>
            <a:r>
              <a:rPr lang="en-US" sz="2400" dirty="0">
                <a:solidFill>
                  <a:srgbClr val="440099"/>
                </a:solidFill>
                <a:latin typeface="Arial" charset="0"/>
                <a:ea typeface="Arial" charset="0"/>
                <a:cs typeface="Arial" charset="0"/>
              </a:rPr>
              <a:t>Extensive APIs</a:t>
            </a:r>
          </a:p>
          <a:p>
            <a:pPr algn="ctr">
              <a:spcAft>
                <a:spcPts val="600"/>
              </a:spcAft>
              <a:defRPr/>
            </a:pPr>
            <a:endParaRPr lang="en-US" sz="2400" dirty="0">
              <a:solidFill>
                <a:srgbClr val="440099"/>
              </a:solidFill>
              <a:latin typeface="Arial" charset="0"/>
              <a:ea typeface="Arial" charset="0"/>
              <a:cs typeface="Arial" charset="0"/>
            </a:endParaRPr>
          </a:p>
          <a:p>
            <a:pPr algn="ctr">
              <a:spcAft>
                <a:spcPts val="600"/>
              </a:spcAft>
              <a:defRPr/>
            </a:pPr>
            <a:r>
              <a:rPr lang="en-US" sz="2400" dirty="0">
                <a:solidFill>
                  <a:srgbClr val="440099"/>
                </a:solidFill>
                <a:latin typeface="Arial" charset="0"/>
                <a:ea typeface="Arial" charset="0"/>
                <a:cs typeface="Arial" charset="0"/>
              </a:rPr>
              <a:t>Actionable Analytics</a:t>
            </a:r>
          </a:p>
        </p:txBody>
      </p:sp>
      <p:sp>
        <p:nvSpPr>
          <p:cNvPr id="20" name="Rectangle 19"/>
          <p:cNvSpPr/>
          <p:nvPr/>
        </p:nvSpPr>
        <p:spPr>
          <a:xfrm>
            <a:off x="4496794" y="3024297"/>
            <a:ext cx="3499231" cy="2246769"/>
          </a:xfrm>
          <a:prstGeom prst="rect">
            <a:avLst/>
          </a:prstGeom>
        </p:spPr>
        <p:txBody>
          <a:bodyPr wrap="square">
            <a:spAutoFit/>
          </a:bodyPr>
          <a:lstStyle/>
          <a:p>
            <a:pPr algn="ctr">
              <a:spcAft>
                <a:spcPts val="600"/>
              </a:spcAft>
              <a:defRPr/>
            </a:pPr>
            <a:r>
              <a:rPr lang="en-US" sz="2400" dirty="0">
                <a:solidFill>
                  <a:srgbClr val="440099"/>
                </a:solidFill>
                <a:latin typeface="Arial" charset="0"/>
                <a:ea typeface="Arial" charset="0"/>
                <a:cs typeface="Arial" charset="0"/>
              </a:rPr>
              <a:t>Consistent experience</a:t>
            </a:r>
          </a:p>
          <a:p>
            <a:pPr algn="ctr">
              <a:spcAft>
                <a:spcPts val="600"/>
              </a:spcAft>
              <a:defRPr/>
            </a:pPr>
            <a:endParaRPr lang="en-US" sz="2400" dirty="0">
              <a:solidFill>
                <a:srgbClr val="440099"/>
              </a:solidFill>
              <a:latin typeface="Arial" charset="0"/>
              <a:ea typeface="Arial" charset="0"/>
              <a:cs typeface="Arial" charset="0"/>
            </a:endParaRPr>
          </a:p>
          <a:p>
            <a:pPr algn="ctr">
              <a:spcAft>
                <a:spcPts val="600"/>
              </a:spcAft>
              <a:defRPr/>
            </a:pPr>
            <a:r>
              <a:rPr lang="en-US" sz="2400" dirty="0">
                <a:solidFill>
                  <a:srgbClr val="440099"/>
                </a:solidFill>
                <a:latin typeface="Arial" charset="0"/>
                <a:ea typeface="Arial" charset="0"/>
                <a:cs typeface="Arial" charset="0"/>
              </a:rPr>
              <a:t>Hybrid-cloud flexibility</a:t>
            </a:r>
          </a:p>
          <a:p>
            <a:pPr algn="ctr">
              <a:spcAft>
                <a:spcPts val="600"/>
              </a:spcAft>
              <a:defRPr/>
            </a:pPr>
            <a:endParaRPr lang="en-US" sz="2400" dirty="0">
              <a:solidFill>
                <a:srgbClr val="440099"/>
              </a:solidFill>
              <a:latin typeface="Arial" charset="0"/>
              <a:ea typeface="Arial" charset="0"/>
              <a:cs typeface="Arial" charset="0"/>
            </a:endParaRPr>
          </a:p>
          <a:p>
            <a:pPr algn="ctr">
              <a:spcAft>
                <a:spcPts val="600"/>
              </a:spcAft>
              <a:defRPr/>
            </a:pPr>
            <a:r>
              <a:rPr lang="en-US" sz="2400" dirty="0">
                <a:solidFill>
                  <a:srgbClr val="440099"/>
                </a:solidFill>
                <a:latin typeface="Arial" charset="0"/>
                <a:ea typeface="Arial" charset="0"/>
                <a:cs typeface="Arial" charset="0"/>
              </a:rPr>
              <a:t>Investment protection</a:t>
            </a:r>
          </a:p>
        </p:txBody>
      </p:sp>
      <p:sp>
        <p:nvSpPr>
          <p:cNvPr id="21" name="Rectangle 20"/>
          <p:cNvSpPr/>
          <p:nvPr/>
        </p:nvSpPr>
        <p:spPr>
          <a:xfrm>
            <a:off x="8407731" y="3024297"/>
            <a:ext cx="3265152" cy="2693045"/>
          </a:xfrm>
          <a:prstGeom prst="rect">
            <a:avLst/>
          </a:prstGeom>
        </p:spPr>
        <p:txBody>
          <a:bodyPr wrap="square">
            <a:spAutoFit/>
          </a:bodyPr>
          <a:lstStyle/>
          <a:p>
            <a:pPr algn="ctr">
              <a:spcAft>
                <a:spcPts val="600"/>
              </a:spcAft>
              <a:defRPr/>
            </a:pPr>
            <a:r>
              <a:rPr lang="en-US" sz="2400" dirty="0">
                <a:solidFill>
                  <a:srgbClr val="400099"/>
                </a:solidFill>
                <a:latin typeface="Arial" charset="0"/>
                <a:ea typeface="Arial" charset="0"/>
                <a:cs typeface="Arial" charset="0"/>
              </a:rPr>
              <a:t>User security</a:t>
            </a:r>
          </a:p>
          <a:p>
            <a:pPr algn="ctr">
              <a:spcAft>
                <a:spcPts val="600"/>
              </a:spcAft>
              <a:defRPr/>
            </a:pPr>
            <a:endParaRPr lang="en-US" sz="2400" dirty="0">
              <a:solidFill>
                <a:srgbClr val="400099"/>
              </a:solidFill>
              <a:latin typeface="Arial" charset="0"/>
              <a:ea typeface="Arial" charset="0"/>
              <a:cs typeface="Arial" charset="0"/>
            </a:endParaRPr>
          </a:p>
          <a:p>
            <a:pPr algn="ctr">
              <a:spcAft>
                <a:spcPts val="600"/>
              </a:spcAft>
              <a:defRPr/>
            </a:pPr>
            <a:r>
              <a:rPr lang="en-US" sz="2400" dirty="0">
                <a:solidFill>
                  <a:srgbClr val="400099"/>
                </a:solidFill>
                <a:latin typeface="Arial" charset="0"/>
                <a:ea typeface="Arial" charset="0"/>
                <a:cs typeface="Arial" charset="0"/>
              </a:rPr>
              <a:t>Device security</a:t>
            </a:r>
          </a:p>
          <a:p>
            <a:pPr algn="ctr">
              <a:spcAft>
                <a:spcPts val="600"/>
              </a:spcAft>
              <a:defRPr/>
            </a:pPr>
            <a:endParaRPr lang="en-US" sz="2400" dirty="0">
              <a:solidFill>
                <a:srgbClr val="400099"/>
              </a:solidFill>
              <a:latin typeface="Arial" charset="0"/>
              <a:ea typeface="Arial" charset="0"/>
              <a:cs typeface="Arial" charset="0"/>
            </a:endParaRPr>
          </a:p>
          <a:p>
            <a:pPr algn="ctr">
              <a:spcAft>
                <a:spcPts val="600"/>
              </a:spcAft>
              <a:defRPr/>
            </a:pPr>
            <a:r>
              <a:rPr lang="en-US" sz="2400" dirty="0">
                <a:solidFill>
                  <a:srgbClr val="400099"/>
                </a:solidFill>
                <a:latin typeface="Arial" charset="0"/>
                <a:ea typeface="Arial" charset="0"/>
                <a:cs typeface="Arial" charset="0"/>
              </a:rPr>
              <a:t>Application security</a:t>
            </a:r>
          </a:p>
          <a:p>
            <a:pPr algn="ctr">
              <a:spcAft>
                <a:spcPts val="600"/>
              </a:spcAft>
              <a:defRPr/>
            </a:pPr>
            <a:endParaRPr lang="en-US" sz="2400" dirty="0">
              <a:solidFill>
                <a:srgbClr val="440099"/>
              </a:solidFill>
              <a:latin typeface="Arial" charset="0"/>
              <a:ea typeface="Arial" charset="0"/>
              <a:cs typeface="Arial" charset="0"/>
            </a:endParaRPr>
          </a:p>
        </p:txBody>
      </p:sp>
      <p:sp>
        <p:nvSpPr>
          <p:cNvPr id="22" name="Oval 4"/>
          <p:cNvSpPr>
            <a:spLocks noChangeArrowheads="1"/>
          </p:cNvSpPr>
          <p:nvPr/>
        </p:nvSpPr>
        <p:spPr bwMode="auto">
          <a:xfrm rot="16200000" flipV="1">
            <a:off x="6271031" y="3931441"/>
            <a:ext cx="3749040" cy="45719"/>
          </a:xfrm>
          <a:prstGeom prst="ellipse">
            <a:avLst/>
          </a:prstGeom>
          <a:gradFill rotWithShape="1">
            <a:gsLst>
              <a:gs pos="0">
                <a:srgbClr val="400099"/>
              </a:gs>
              <a:gs pos="100000">
                <a:srgbClr val="3B3B3B">
                  <a:alpha val="0"/>
                </a:srgbClr>
              </a:gs>
            </a:gsLst>
            <a:path path="shape">
              <a:fillToRect l="50000" t="50000" r="50000" b="50000"/>
            </a:path>
          </a:gradFill>
          <a:ln w="9525">
            <a:noFill/>
            <a:round/>
            <a:headEnd/>
            <a:tailEnd/>
          </a:ln>
        </p:spPr>
        <p:txBody>
          <a:bodyPr wrap="none" anchor="ctr"/>
          <a:lstStyle/>
          <a:p>
            <a:pPr algn="ctr" defTabSz="914377" fontAlgn="base">
              <a:spcBef>
                <a:spcPct val="0"/>
              </a:spcBef>
              <a:spcAft>
                <a:spcPct val="0"/>
              </a:spcAft>
              <a:defRPr/>
            </a:pPr>
            <a:endParaRPr lang="en-US" kern="0">
              <a:solidFill>
                <a:srgbClr val="F8F8F8"/>
              </a:solidFill>
            </a:endParaRPr>
          </a:p>
        </p:txBody>
      </p:sp>
      <p:sp>
        <p:nvSpPr>
          <p:cNvPr id="23" name="Oval 4"/>
          <p:cNvSpPr>
            <a:spLocks noChangeArrowheads="1"/>
          </p:cNvSpPr>
          <p:nvPr/>
        </p:nvSpPr>
        <p:spPr bwMode="auto">
          <a:xfrm rot="16200000" flipV="1">
            <a:off x="2518427" y="3931441"/>
            <a:ext cx="3749040" cy="45719"/>
          </a:xfrm>
          <a:prstGeom prst="ellipse">
            <a:avLst/>
          </a:prstGeom>
          <a:gradFill rotWithShape="1">
            <a:gsLst>
              <a:gs pos="0">
                <a:srgbClr val="400099"/>
              </a:gs>
              <a:gs pos="100000">
                <a:srgbClr val="3B3B3B">
                  <a:alpha val="0"/>
                </a:srgbClr>
              </a:gs>
            </a:gsLst>
            <a:path path="shape">
              <a:fillToRect l="50000" t="50000" r="50000" b="50000"/>
            </a:path>
          </a:gradFill>
          <a:ln w="9525">
            <a:noFill/>
            <a:round/>
            <a:headEnd/>
            <a:tailEnd/>
          </a:ln>
        </p:spPr>
        <p:txBody>
          <a:bodyPr wrap="none" anchor="ctr"/>
          <a:lstStyle/>
          <a:p>
            <a:pPr algn="ctr" defTabSz="914377" fontAlgn="base">
              <a:spcBef>
                <a:spcPct val="0"/>
              </a:spcBef>
              <a:spcAft>
                <a:spcPct val="0"/>
              </a:spcAft>
              <a:defRPr/>
            </a:pPr>
            <a:endParaRPr lang="en-US" kern="0">
              <a:solidFill>
                <a:srgbClr val="F8F8F8"/>
              </a:solidFill>
            </a:endParaRPr>
          </a:p>
        </p:txBody>
      </p:sp>
      <p:sp>
        <p:nvSpPr>
          <p:cNvPr id="3" name="Slide Number Placeholder 2"/>
          <p:cNvSpPr>
            <a:spLocks noGrp="1"/>
          </p:cNvSpPr>
          <p:nvPr>
            <p:ph type="sldNum" sz="quarter" idx="4"/>
          </p:nvPr>
        </p:nvSpPr>
        <p:spPr/>
        <p:txBody>
          <a:bodyPr/>
          <a:lstStyle/>
          <a:p>
            <a:fld id="{09062C97-02CD-6342-89E4-06145899211B}" type="slidenum">
              <a:rPr lang="en-US" smtClean="0"/>
              <a:pPr/>
              <a:t>5</a:t>
            </a:fld>
            <a:endParaRPr lang="en-US"/>
          </a:p>
        </p:txBody>
      </p:sp>
      <p:cxnSp>
        <p:nvCxnSpPr>
          <p:cNvPr id="15" name="Straight Connector 14">
            <a:extLst>
              <a:ext uri="{FF2B5EF4-FFF2-40B4-BE49-F238E27FC236}">
                <a16:creationId xmlns:a16="http://schemas.microsoft.com/office/drawing/2014/main" id="{D5F546F9-299A-874B-BD9A-E895AF34C50F}"/>
              </a:ext>
            </a:extLst>
          </p:cNvPr>
          <p:cNvCxnSpPr/>
          <p:nvPr/>
        </p:nvCxnSpPr>
        <p:spPr>
          <a:xfrm flipH="1">
            <a:off x="2738696" y="6597811"/>
            <a:ext cx="9453304" cy="0"/>
          </a:xfrm>
          <a:prstGeom prst="line">
            <a:avLst/>
          </a:prstGeom>
          <a:ln w="19050">
            <a:gradFill flip="none" rotWithShape="1">
              <a:gsLst>
                <a:gs pos="0">
                  <a:srgbClr val="400099">
                    <a:alpha val="0"/>
                  </a:srgbClr>
                </a:gs>
                <a:gs pos="100000">
                  <a:schemeClr val="accent1"/>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025B3ED5-4E95-AD48-BDA6-5A290BFDFC8F}"/>
              </a:ext>
            </a:extLst>
          </p:cNvPr>
          <p:cNvSpPr/>
          <p:nvPr/>
        </p:nvSpPr>
        <p:spPr>
          <a:xfrm rot="18900000">
            <a:off x="11756495" y="6417575"/>
            <a:ext cx="365760" cy="36576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a:extLst>
              <a:ext uri="{FF2B5EF4-FFF2-40B4-BE49-F238E27FC236}">
                <a16:creationId xmlns:a16="http://schemas.microsoft.com/office/drawing/2014/main" id="{B7F5DC56-0C91-0D49-BE7C-32B8AC9089CD}"/>
              </a:ext>
            </a:extLst>
          </p:cNvPr>
          <p:cNvPicPr>
            <a:picLocks noChangeAspect="1"/>
          </p:cNvPicPr>
          <p:nvPr/>
        </p:nvPicPr>
        <p:blipFill>
          <a:blip r:embed="rId4"/>
          <a:stretch>
            <a:fillRect/>
          </a:stretch>
        </p:blipFill>
        <p:spPr>
          <a:xfrm>
            <a:off x="11806767" y="6470056"/>
            <a:ext cx="260300" cy="269411"/>
          </a:xfrm>
          <a:prstGeom prst="rect">
            <a:avLst/>
          </a:prstGeom>
        </p:spPr>
      </p:pic>
      <p:sp>
        <p:nvSpPr>
          <p:cNvPr id="18" name="Slide Number Placeholder 2">
            <a:extLst>
              <a:ext uri="{FF2B5EF4-FFF2-40B4-BE49-F238E27FC236}">
                <a16:creationId xmlns:a16="http://schemas.microsoft.com/office/drawing/2014/main" id="{9596AC45-F84C-9C44-96F9-CAF22B9458CA}"/>
              </a:ext>
            </a:extLst>
          </p:cNvPr>
          <p:cNvSpPr txBox="1">
            <a:spLocks/>
          </p:cNvSpPr>
          <p:nvPr/>
        </p:nvSpPr>
        <p:spPr>
          <a:xfrm>
            <a:off x="203201" y="6672578"/>
            <a:ext cx="376767" cy="245397"/>
          </a:xfrm>
          <a:prstGeom prst="rect">
            <a:avLst/>
          </a:prstGeom>
        </p:spPr>
        <p:txBody>
          <a:bodyPr vert="horz" lIns="121920" tIns="60960" rIns="121920" bIns="60960" rtlCol="0" anchor="ctr"/>
          <a:lstStyle>
            <a:defPPr>
              <a:defRPr lang="en-US"/>
            </a:defPPr>
            <a:lvl1pPr marL="0" algn="l" defTabSz="457200" rtl="0" eaLnBrk="1" latinLnBrk="0" hangingPunct="1">
              <a:defRPr sz="6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9062C97-02CD-6342-89E4-06145899211B}" type="slidenum">
              <a:rPr lang="en-US" sz="800">
                <a:solidFill>
                  <a:schemeClr val="bg1"/>
                </a:solidFill>
              </a:rPr>
              <a:pPr/>
              <a:t>5</a:t>
            </a:fld>
            <a:endParaRPr lang="en-US" sz="800" dirty="0">
              <a:solidFill>
                <a:schemeClr val="bg1"/>
              </a:solidFill>
            </a:endParaRPr>
          </a:p>
        </p:txBody>
      </p:sp>
    </p:spTree>
    <p:extLst>
      <p:ext uri="{BB962C8B-B14F-4D97-AF65-F5344CB8AC3E}">
        <p14:creationId xmlns:p14="http://schemas.microsoft.com/office/powerpoint/2010/main" val="11718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87E713-9EB9-B845-912A-43C47DDDE7C6}"/>
              </a:ext>
            </a:extLst>
          </p:cNvPr>
          <p:cNvGrpSpPr/>
          <p:nvPr/>
        </p:nvGrpSpPr>
        <p:grpSpPr>
          <a:xfrm>
            <a:off x="7518730" y="115824"/>
            <a:ext cx="4758615" cy="2676144"/>
            <a:chOff x="0" y="230600"/>
            <a:chExt cx="9983502" cy="5489499"/>
          </a:xfrm>
          <a:noFill/>
        </p:grpSpPr>
        <p:grpSp>
          <p:nvGrpSpPr>
            <p:cNvPr id="12" name="Group 11">
              <a:extLst>
                <a:ext uri="{FF2B5EF4-FFF2-40B4-BE49-F238E27FC236}">
                  <a16:creationId xmlns:a16="http://schemas.microsoft.com/office/drawing/2014/main" id="{3D67FB7E-FC34-B849-87CE-CD79C2B5EE51}"/>
                </a:ext>
              </a:extLst>
            </p:cNvPr>
            <p:cNvGrpSpPr/>
            <p:nvPr/>
          </p:nvGrpSpPr>
          <p:grpSpPr>
            <a:xfrm>
              <a:off x="0" y="362721"/>
              <a:ext cx="3772993" cy="5357378"/>
              <a:chOff x="929940" y="1013171"/>
              <a:chExt cx="3772993" cy="5357378"/>
            </a:xfrm>
            <a:grpFill/>
          </p:grpSpPr>
          <p:sp>
            <p:nvSpPr>
              <p:cNvPr id="166" name="Freeform 165">
                <a:extLst>
                  <a:ext uri="{FF2B5EF4-FFF2-40B4-BE49-F238E27FC236}">
                    <a16:creationId xmlns:a16="http://schemas.microsoft.com/office/drawing/2014/main" id="{7E397A10-BA81-B341-A797-E054DEDE7223}"/>
                  </a:ext>
                </a:extLst>
              </p:cNvPr>
              <p:cNvSpPr>
                <a:spLocks/>
              </p:cNvSpPr>
              <p:nvPr/>
            </p:nvSpPr>
            <p:spPr bwMode="auto">
              <a:xfrm>
                <a:off x="4017099" y="2790279"/>
                <a:ext cx="180959" cy="210277"/>
              </a:xfrm>
              <a:custGeom>
                <a:avLst/>
                <a:gdLst>
                  <a:gd name="T0" fmla="*/ 0 w 120"/>
                  <a:gd name="T1" fmla="*/ 2147483647 h 138"/>
                  <a:gd name="T2" fmla="*/ 0 w 120"/>
                  <a:gd name="T3" fmla="*/ 2147483647 h 138"/>
                  <a:gd name="T4" fmla="*/ 2147483647 w 120"/>
                  <a:gd name="T5" fmla="*/ 2147483647 h 138"/>
                  <a:gd name="T6" fmla="*/ 2147483647 w 120"/>
                  <a:gd name="T7" fmla="*/ 2147483647 h 138"/>
                  <a:gd name="T8" fmla="*/ 2147483647 w 120"/>
                  <a:gd name="T9" fmla="*/ 0 h 138"/>
                  <a:gd name="T10" fmla="*/ 2147483647 w 120"/>
                  <a:gd name="T11" fmla="*/ 2147483647 h 138"/>
                  <a:gd name="T12" fmla="*/ 2147483647 w 120"/>
                  <a:gd name="T13" fmla="*/ 2147483647 h 138"/>
                  <a:gd name="T14" fmla="*/ 2147483647 w 120"/>
                  <a:gd name="T15" fmla="*/ 2147483647 h 138"/>
                  <a:gd name="T16" fmla="*/ 2147483647 w 120"/>
                  <a:gd name="T17" fmla="*/ 2147483647 h 138"/>
                  <a:gd name="T18" fmla="*/ 2147483647 w 120"/>
                  <a:gd name="T19" fmla="*/ 2147483647 h 138"/>
                  <a:gd name="T20" fmla="*/ 2147483647 w 120"/>
                  <a:gd name="T21" fmla="*/ 2147483647 h 138"/>
                  <a:gd name="T22" fmla="*/ 2147483647 w 120"/>
                  <a:gd name="T23" fmla="*/ 2147483647 h 138"/>
                  <a:gd name="T24" fmla="*/ 2147483647 w 120"/>
                  <a:gd name="T25" fmla="*/ 2147483647 h 138"/>
                  <a:gd name="T26" fmla="*/ 2147483647 w 120"/>
                  <a:gd name="T27" fmla="*/ 2147483647 h 138"/>
                  <a:gd name="T28" fmla="*/ 2147483647 w 120"/>
                  <a:gd name="T29" fmla="*/ 2147483647 h 138"/>
                  <a:gd name="T30" fmla="*/ 2147483647 w 120"/>
                  <a:gd name="T31" fmla="*/ 2147483647 h 138"/>
                  <a:gd name="T32" fmla="*/ 0 w 120"/>
                  <a:gd name="T33" fmla="*/ 2147483647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67" name="Freeform 166">
                <a:extLst>
                  <a:ext uri="{FF2B5EF4-FFF2-40B4-BE49-F238E27FC236}">
                    <a16:creationId xmlns:a16="http://schemas.microsoft.com/office/drawing/2014/main" id="{393D4AD6-59E5-D84C-BA5D-142BCC82EC47}"/>
                  </a:ext>
                </a:extLst>
              </p:cNvPr>
              <p:cNvSpPr>
                <a:spLocks/>
              </p:cNvSpPr>
              <p:nvPr/>
            </p:nvSpPr>
            <p:spPr bwMode="auto">
              <a:xfrm>
                <a:off x="3273357" y="3852823"/>
                <a:ext cx="314869" cy="91181"/>
              </a:xfrm>
              <a:custGeom>
                <a:avLst/>
                <a:gdLst>
                  <a:gd name="T0" fmla="*/ 2147483647 w 35"/>
                  <a:gd name="T1" fmla="*/ 2147483647 h 10"/>
                  <a:gd name="T2" fmla="*/ 2147483647 w 35"/>
                  <a:gd name="T3" fmla="*/ 0 h 10"/>
                  <a:gd name="T4" fmla="*/ 2147483647 w 35"/>
                  <a:gd name="T5" fmla="*/ 0 h 10"/>
                  <a:gd name="T6" fmla="*/ 2147483647 w 35"/>
                  <a:gd name="T7" fmla="*/ 2147483647 h 10"/>
                  <a:gd name="T8" fmla="*/ 2147483647 w 35"/>
                  <a:gd name="T9" fmla="*/ 2147483647 h 10"/>
                  <a:gd name="T10" fmla="*/ 2147483647 w 35"/>
                  <a:gd name="T11" fmla="*/ 2147483647 h 10"/>
                  <a:gd name="T12" fmla="*/ 2147483647 w 35"/>
                  <a:gd name="T13" fmla="*/ 2147483647 h 10"/>
                  <a:gd name="T14" fmla="*/ 2147483647 w 35"/>
                  <a:gd name="T15" fmla="*/ 2147483647 h 10"/>
                  <a:gd name="T16" fmla="*/ 2147483647 w 35"/>
                  <a:gd name="T17" fmla="*/ 2147483647 h 10"/>
                  <a:gd name="T18" fmla="*/ 2147483647 w 35"/>
                  <a:gd name="T19" fmla="*/ 2147483647 h 10"/>
                  <a:gd name="T20" fmla="*/ 2147483647 w 35"/>
                  <a:gd name="T21" fmla="*/ 2147483647 h 10"/>
                  <a:gd name="T22" fmla="*/ 2147483647 w 35"/>
                  <a:gd name="T23" fmla="*/ 2147483647 h 10"/>
                  <a:gd name="T24" fmla="*/ 2147483647 w 35"/>
                  <a:gd name="T25" fmla="*/ 2147483647 h 10"/>
                  <a:gd name="T26" fmla="*/ 2147483647 w 35"/>
                  <a:gd name="T27" fmla="*/ 2147483647 h 10"/>
                  <a:gd name="T28" fmla="*/ 0 w 35"/>
                  <a:gd name="T29" fmla="*/ 2147483647 h 10"/>
                  <a:gd name="T30" fmla="*/ 2147483647 w 35"/>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68" name="Freeform 167">
                <a:extLst>
                  <a:ext uri="{FF2B5EF4-FFF2-40B4-BE49-F238E27FC236}">
                    <a16:creationId xmlns:a16="http://schemas.microsoft.com/office/drawing/2014/main" id="{1D667F5B-77F3-6A4E-A27A-D76716025CE9}"/>
                  </a:ext>
                </a:extLst>
              </p:cNvPr>
              <p:cNvSpPr>
                <a:spLocks/>
              </p:cNvSpPr>
              <p:nvPr/>
            </p:nvSpPr>
            <p:spPr bwMode="auto">
              <a:xfrm>
                <a:off x="3588226" y="3953309"/>
                <a:ext cx="195435" cy="55826"/>
              </a:xfrm>
              <a:custGeom>
                <a:avLst/>
                <a:gdLst>
                  <a:gd name="T0" fmla="*/ 2147483647 w 132"/>
                  <a:gd name="T1" fmla="*/ 0 h 36"/>
                  <a:gd name="T2" fmla="*/ 2147483647 w 132"/>
                  <a:gd name="T3" fmla="*/ 2147483647 h 36"/>
                  <a:gd name="T4" fmla="*/ 0 w 132"/>
                  <a:gd name="T5" fmla="*/ 2147483647 h 36"/>
                  <a:gd name="T6" fmla="*/ 2147483647 w 132"/>
                  <a:gd name="T7" fmla="*/ 2147483647 h 36"/>
                  <a:gd name="T8" fmla="*/ 2147483647 w 132"/>
                  <a:gd name="T9" fmla="*/ 2147483647 h 36"/>
                  <a:gd name="T10" fmla="*/ 2147483647 w 132"/>
                  <a:gd name="T11" fmla="*/ 2147483647 h 36"/>
                  <a:gd name="T12" fmla="*/ 2147483647 w 132"/>
                  <a:gd name="T13" fmla="*/ 2147483647 h 36"/>
                  <a:gd name="T14" fmla="*/ 2147483647 w 132"/>
                  <a:gd name="T15" fmla="*/ 2147483647 h 36"/>
                  <a:gd name="T16" fmla="*/ 2147483647 w 132"/>
                  <a:gd name="T17" fmla="*/ 2147483647 h 36"/>
                  <a:gd name="T18" fmla="*/ 2147483647 w 132"/>
                  <a:gd name="T19" fmla="*/ 0 h 36"/>
                  <a:gd name="T20" fmla="*/ 2147483647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69" name="Freeform 168">
                <a:extLst>
                  <a:ext uri="{FF2B5EF4-FFF2-40B4-BE49-F238E27FC236}">
                    <a16:creationId xmlns:a16="http://schemas.microsoft.com/office/drawing/2014/main" id="{D53F4072-686F-B844-B7F3-377EFB3CF7D4}"/>
                  </a:ext>
                </a:extLst>
              </p:cNvPr>
              <p:cNvSpPr>
                <a:spLocks/>
              </p:cNvSpPr>
              <p:nvPr/>
            </p:nvSpPr>
            <p:spPr bwMode="auto">
              <a:xfrm>
                <a:off x="929940" y="1536069"/>
                <a:ext cx="770885" cy="1081153"/>
              </a:xfrm>
              <a:custGeom>
                <a:avLst/>
                <a:gdLst>
                  <a:gd name="T0" fmla="*/ 2147483647 w 516"/>
                  <a:gd name="T1" fmla="*/ 2147483647 h 709"/>
                  <a:gd name="T2" fmla="*/ 2147483647 w 516"/>
                  <a:gd name="T3" fmla="*/ 2147483647 h 709"/>
                  <a:gd name="T4" fmla="*/ 2147483647 w 516"/>
                  <a:gd name="T5" fmla="*/ 2147483647 h 709"/>
                  <a:gd name="T6" fmla="*/ 2147483647 w 516"/>
                  <a:gd name="T7" fmla="*/ 2147483647 h 709"/>
                  <a:gd name="T8" fmla="*/ 2147483647 w 516"/>
                  <a:gd name="T9" fmla="*/ 2147483647 h 709"/>
                  <a:gd name="T10" fmla="*/ 2147483647 w 516"/>
                  <a:gd name="T11" fmla="*/ 2147483647 h 709"/>
                  <a:gd name="T12" fmla="*/ 2147483647 w 516"/>
                  <a:gd name="T13" fmla="*/ 2147483647 h 709"/>
                  <a:gd name="T14" fmla="*/ 2147483647 w 516"/>
                  <a:gd name="T15" fmla="*/ 0 h 709"/>
                  <a:gd name="T16" fmla="*/ 2147483647 w 516"/>
                  <a:gd name="T17" fmla="*/ 2147483647 h 709"/>
                  <a:gd name="T18" fmla="*/ 2147483647 w 516"/>
                  <a:gd name="T19" fmla="*/ 2147483647 h 709"/>
                  <a:gd name="T20" fmla="*/ 2147483647 w 516"/>
                  <a:gd name="T21" fmla="*/ 2147483647 h 709"/>
                  <a:gd name="T22" fmla="*/ 2147483647 w 516"/>
                  <a:gd name="T23" fmla="*/ 2147483647 h 709"/>
                  <a:gd name="T24" fmla="*/ 2147483647 w 516"/>
                  <a:gd name="T25" fmla="*/ 2147483647 h 709"/>
                  <a:gd name="T26" fmla="*/ 2147483647 w 516"/>
                  <a:gd name="T27" fmla="*/ 2147483647 h 709"/>
                  <a:gd name="T28" fmla="*/ 2147483647 w 516"/>
                  <a:gd name="T29" fmla="*/ 2147483647 h 709"/>
                  <a:gd name="T30" fmla="*/ 2147483647 w 516"/>
                  <a:gd name="T31" fmla="*/ 2147483647 h 709"/>
                  <a:gd name="T32" fmla="*/ 2147483647 w 516"/>
                  <a:gd name="T33" fmla="*/ 2147483647 h 709"/>
                  <a:gd name="T34" fmla="*/ 2147483647 w 516"/>
                  <a:gd name="T35" fmla="*/ 2147483647 h 709"/>
                  <a:gd name="T36" fmla="*/ 2147483647 w 516"/>
                  <a:gd name="T37" fmla="*/ 2147483647 h 709"/>
                  <a:gd name="T38" fmla="*/ 0 w 516"/>
                  <a:gd name="T39" fmla="*/ 2147483647 h 709"/>
                  <a:gd name="T40" fmla="*/ 2147483647 w 516"/>
                  <a:gd name="T41" fmla="*/ 2147483647 h 709"/>
                  <a:gd name="T42" fmla="*/ 2147483647 w 516"/>
                  <a:gd name="T43" fmla="*/ 2147483647 h 709"/>
                  <a:gd name="T44" fmla="*/ 2147483647 w 516"/>
                  <a:gd name="T45" fmla="*/ 2147483647 h 709"/>
                  <a:gd name="T46" fmla="*/ 2147483647 w 516"/>
                  <a:gd name="T47" fmla="*/ 2147483647 h 709"/>
                  <a:gd name="T48" fmla="*/ 2147483647 w 516"/>
                  <a:gd name="T49" fmla="*/ 2147483647 h 709"/>
                  <a:gd name="T50" fmla="*/ 2147483647 w 516"/>
                  <a:gd name="T51" fmla="*/ 2147483647 h 709"/>
                  <a:gd name="T52" fmla="*/ 2147483647 w 516"/>
                  <a:gd name="T53" fmla="*/ 2147483647 h 709"/>
                  <a:gd name="T54" fmla="*/ 2147483647 w 516"/>
                  <a:gd name="T55" fmla="*/ 2147483647 h 709"/>
                  <a:gd name="T56" fmla="*/ 2147483647 w 516"/>
                  <a:gd name="T57" fmla="*/ 2147483647 h 709"/>
                  <a:gd name="T58" fmla="*/ 2147483647 w 516"/>
                  <a:gd name="T59" fmla="*/ 2147483647 h 709"/>
                  <a:gd name="T60" fmla="*/ 2147483647 w 516"/>
                  <a:gd name="T61" fmla="*/ 2147483647 h 709"/>
                  <a:gd name="T62" fmla="*/ 2147483647 w 516"/>
                  <a:gd name="T63" fmla="*/ 2147483647 h 709"/>
                  <a:gd name="T64" fmla="*/ 2147483647 w 516"/>
                  <a:gd name="T65" fmla="*/ 2147483647 h 709"/>
                  <a:gd name="T66" fmla="*/ 2147483647 w 516"/>
                  <a:gd name="T67" fmla="*/ 2147483647 h 709"/>
                  <a:gd name="T68" fmla="*/ 2147483647 w 516"/>
                  <a:gd name="T69" fmla="*/ 2147483647 h 709"/>
                  <a:gd name="T70" fmla="*/ 2147483647 w 516"/>
                  <a:gd name="T71" fmla="*/ 2147483647 h 709"/>
                  <a:gd name="T72" fmla="*/ 2147483647 w 516"/>
                  <a:gd name="T73" fmla="*/ 2147483647 h 709"/>
                  <a:gd name="T74" fmla="*/ 2147483647 w 516"/>
                  <a:gd name="T75" fmla="*/ 2147483647 h 709"/>
                  <a:gd name="T76" fmla="*/ 2147483647 w 516"/>
                  <a:gd name="T77" fmla="*/ 2147483647 h 709"/>
                  <a:gd name="T78" fmla="*/ 2147483647 w 516"/>
                  <a:gd name="T79" fmla="*/ 2147483647 h 709"/>
                  <a:gd name="T80" fmla="*/ 2147483647 w 516"/>
                  <a:gd name="T81" fmla="*/ 2147483647 h 709"/>
                  <a:gd name="T82" fmla="*/ 2147483647 w 516"/>
                  <a:gd name="T83" fmla="*/ 2147483647 h 709"/>
                  <a:gd name="T84" fmla="*/ 2147483647 w 516"/>
                  <a:gd name="T85" fmla="*/ 2147483647 h 709"/>
                  <a:gd name="T86" fmla="*/ 2147483647 w 516"/>
                  <a:gd name="T87" fmla="*/ 2147483647 h 709"/>
                  <a:gd name="T88" fmla="*/ 2147483647 w 516"/>
                  <a:gd name="T89" fmla="*/ 2147483647 h 709"/>
                  <a:gd name="T90" fmla="*/ 2147483647 w 516"/>
                  <a:gd name="T91" fmla="*/ 2147483647 h 709"/>
                  <a:gd name="T92" fmla="*/ 2147483647 w 516"/>
                  <a:gd name="T93" fmla="*/ 2147483647 h 709"/>
                  <a:gd name="T94" fmla="*/ 2147483647 w 516"/>
                  <a:gd name="T95" fmla="*/ 2147483647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0" name="Freeform 169">
                <a:extLst>
                  <a:ext uri="{FF2B5EF4-FFF2-40B4-BE49-F238E27FC236}">
                    <a16:creationId xmlns:a16="http://schemas.microsoft.com/office/drawing/2014/main" id="{0BAF5494-D4DC-A64A-93EB-DB4367DE385F}"/>
                  </a:ext>
                </a:extLst>
              </p:cNvPr>
              <p:cNvSpPr>
                <a:spLocks/>
              </p:cNvSpPr>
              <p:nvPr/>
            </p:nvSpPr>
            <p:spPr bwMode="auto">
              <a:xfrm>
                <a:off x="1700825" y="1491407"/>
                <a:ext cx="2415801" cy="1702676"/>
              </a:xfrm>
              <a:custGeom>
                <a:avLst/>
                <a:gdLst>
                  <a:gd name="T0" fmla="*/ 2147483647 w 1622"/>
                  <a:gd name="T1" fmla="*/ 2147483647 h 1117"/>
                  <a:gd name="T2" fmla="*/ 2147483647 w 1622"/>
                  <a:gd name="T3" fmla="*/ 2147483647 h 1117"/>
                  <a:gd name="T4" fmla="*/ 2147483647 w 1622"/>
                  <a:gd name="T5" fmla="*/ 2147483647 h 1117"/>
                  <a:gd name="T6" fmla="*/ 2147483647 w 1622"/>
                  <a:gd name="T7" fmla="*/ 2147483647 h 1117"/>
                  <a:gd name="T8" fmla="*/ 2147483647 w 1622"/>
                  <a:gd name="T9" fmla="*/ 2147483647 h 1117"/>
                  <a:gd name="T10" fmla="*/ 2147483647 w 1622"/>
                  <a:gd name="T11" fmla="*/ 2147483647 h 1117"/>
                  <a:gd name="T12" fmla="*/ 2147483647 w 1622"/>
                  <a:gd name="T13" fmla="*/ 2147483647 h 1117"/>
                  <a:gd name="T14" fmla="*/ 2147483647 w 1622"/>
                  <a:gd name="T15" fmla="*/ 2147483647 h 1117"/>
                  <a:gd name="T16" fmla="*/ 2147483647 w 1622"/>
                  <a:gd name="T17" fmla="*/ 2147483647 h 1117"/>
                  <a:gd name="T18" fmla="*/ 2147483647 w 1622"/>
                  <a:gd name="T19" fmla="*/ 2147483647 h 1117"/>
                  <a:gd name="T20" fmla="*/ 2147483647 w 1622"/>
                  <a:gd name="T21" fmla="*/ 2147483647 h 1117"/>
                  <a:gd name="T22" fmla="*/ 2147483647 w 1622"/>
                  <a:gd name="T23" fmla="*/ 2147483647 h 1117"/>
                  <a:gd name="T24" fmla="*/ 2147483647 w 1622"/>
                  <a:gd name="T25" fmla="*/ 2147483647 h 1117"/>
                  <a:gd name="T26" fmla="*/ 2147483647 w 1622"/>
                  <a:gd name="T27" fmla="*/ 2147483647 h 1117"/>
                  <a:gd name="T28" fmla="*/ 2147483647 w 1622"/>
                  <a:gd name="T29" fmla="*/ 2147483647 h 1117"/>
                  <a:gd name="T30" fmla="*/ 2147483647 w 1622"/>
                  <a:gd name="T31" fmla="*/ 2147483647 h 1117"/>
                  <a:gd name="T32" fmla="*/ 2147483647 w 1622"/>
                  <a:gd name="T33" fmla="*/ 2147483647 h 1117"/>
                  <a:gd name="T34" fmla="*/ 2147483647 w 1622"/>
                  <a:gd name="T35" fmla="*/ 2147483647 h 1117"/>
                  <a:gd name="T36" fmla="*/ 2147483647 w 1622"/>
                  <a:gd name="T37" fmla="*/ 2147483647 h 1117"/>
                  <a:gd name="T38" fmla="*/ 2147483647 w 1622"/>
                  <a:gd name="T39" fmla="*/ 2147483647 h 1117"/>
                  <a:gd name="T40" fmla="*/ 2147483647 w 1622"/>
                  <a:gd name="T41" fmla="*/ 2147483647 h 1117"/>
                  <a:gd name="T42" fmla="*/ 2147483647 w 1622"/>
                  <a:gd name="T43" fmla="*/ 2147483647 h 1117"/>
                  <a:gd name="T44" fmla="*/ 2147483647 w 1622"/>
                  <a:gd name="T45" fmla="*/ 2147483647 h 1117"/>
                  <a:gd name="T46" fmla="*/ 2147483647 w 1622"/>
                  <a:gd name="T47" fmla="*/ 2147483647 h 1117"/>
                  <a:gd name="T48" fmla="*/ 2147483647 w 1622"/>
                  <a:gd name="T49" fmla="*/ 2147483647 h 1117"/>
                  <a:gd name="T50" fmla="*/ 2147483647 w 1622"/>
                  <a:gd name="T51" fmla="*/ 2147483647 h 1117"/>
                  <a:gd name="T52" fmla="*/ 2147483647 w 1622"/>
                  <a:gd name="T53" fmla="*/ 2147483647 h 1117"/>
                  <a:gd name="T54" fmla="*/ 2147483647 w 1622"/>
                  <a:gd name="T55" fmla="*/ 2147483647 h 1117"/>
                  <a:gd name="T56" fmla="*/ 2147483647 w 1622"/>
                  <a:gd name="T57" fmla="*/ 2147483647 h 1117"/>
                  <a:gd name="T58" fmla="*/ 2147483647 w 1622"/>
                  <a:gd name="T59" fmla="*/ 2147483647 h 1117"/>
                  <a:gd name="T60" fmla="*/ 2147483647 w 1622"/>
                  <a:gd name="T61" fmla="*/ 2147483647 h 1117"/>
                  <a:gd name="T62" fmla="*/ 2147483647 w 1622"/>
                  <a:gd name="T63" fmla="*/ 2147483647 h 1117"/>
                  <a:gd name="T64" fmla="*/ 2147483647 w 1622"/>
                  <a:gd name="T65" fmla="*/ 2147483647 h 1117"/>
                  <a:gd name="T66" fmla="*/ 2147483647 w 1622"/>
                  <a:gd name="T67" fmla="*/ 2147483647 h 1117"/>
                  <a:gd name="T68" fmla="*/ 2147483647 w 1622"/>
                  <a:gd name="T69" fmla="*/ 2147483647 h 1117"/>
                  <a:gd name="T70" fmla="*/ 2147483647 w 1622"/>
                  <a:gd name="T71" fmla="*/ 2147483647 h 1117"/>
                  <a:gd name="T72" fmla="*/ 2147483647 w 1622"/>
                  <a:gd name="T73" fmla="*/ 2147483647 h 1117"/>
                  <a:gd name="T74" fmla="*/ 2147483647 w 1622"/>
                  <a:gd name="T75" fmla="*/ 2147483647 h 1117"/>
                  <a:gd name="T76" fmla="*/ 2147483647 w 1622"/>
                  <a:gd name="T77" fmla="*/ 2147483647 h 1117"/>
                  <a:gd name="T78" fmla="*/ 2147483647 w 1622"/>
                  <a:gd name="T79" fmla="*/ 2147483647 h 1117"/>
                  <a:gd name="T80" fmla="*/ 2147483647 w 1622"/>
                  <a:gd name="T81" fmla="*/ 0 h 1117"/>
                  <a:gd name="T82" fmla="*/ 2147483647 w 1622"/>
                  <a:gd name="T83" fmla="*/ 2147483647 h 1117"/>
                  <a:gd name="T84" fmla="*/ 2147483647 w 1622"/>
                  <a:gd name="T85" fmla="*/ 2147483647 h 1117"/>
                  <a:gd name="T86" fmla="*/ 2147483647 w 1622"/>
                  <a:gd name="T87" fmla="*/ 2147483647 h 1117"/>
                  <a:gd name="T88" fmla="*/ 2147483647 w 1622"/>
                  <a:gd name="T89" fmla="*/ 2147483647 h 1117"/>
                  <a:gd name="T90" fmla="*/ 2147483647 w 1622"/>
                  <a:gd name="T91" fmla="*/ 2147483647 h 1117"/>
                  <a:gd name="T92" fmla="*/ 2147483647 w 1622"/>
                  <a:gd name="T93" fmla="*/ 2147483647 h 1117"/>
                  <a:gd name="T94" fmla="*/ 2147483647 w 1622"/>
                  <a:gd name="T95" fmla="*/ 2147483647 h 1117"/>
                  <a:gd name="T96" fmla="*/ 2147483647 w 1622"/>
                  <a:gd name="T97" fmla="*/ 2147483647 h 1117"/>
                  <a:gd name="T98" fmla="*/ 2147483647 w 1622"/>
                  <a:gd name="T99" fmla="*/ 2147483647 h 1117"/>
                  <a:gd name="T100" fmla="*/ 2147483647 w 1622"/>
                  <a:gd name="T101" fmla="*/ 2147483647 h 1117"/>
                  <a:gd name="T102" fmla="*/ 2147483647 w 1622"/>
                  <a:gd name="T103" fmla="*/ 2147483647 h 1117"/>
                  <a:gd name="T104" fmla="*/ 2147483647 w 1622"/>
                  <a:gd name="T105" fmla="*/ 2147483647 h 1117"/>
                  <a:gd name="T106" fmla="*/ 2147483647 w 1622"/>
                  <a:gd name="T107" fmla="*/ 2147483647 h 1117"/>
                  <a:gd name="T108" fmla="*/ 2147483647 w 1622"/>
                  <a:gd name="T109" fmla="*/ 2147483647 h 1117"/>
                  <a:gd name="T110" fmla="*/ 0 w 1622"/>
                  <a:gd name="T111" fmla="*/ 2147483647 h 1117"/>
                  <a:gd name="T112" fmla="*/ 2147483647 w 1622"/>
                  <a:gd name="T113" fmla="*/ 2147483647 h 1117"/>
                  <a:gd name="T114" fmla="*/ 2147483647 w 1622"/>
                  <a:gd name="T115" fmla="*/ 2147483647 h 1117"/>
                  <a:gd name="T116" fmla="*/ 2147483647 w 1622"/>
                  <a:gd name="T117" fmla="*/ 2147483647 h 1117"/>
                  <a:gd name="T118" fmla="*/ 2147483647 w 1622"/>
                  <a:gd name="T119" fmla="*/ 2147483647 h 1117"/>
                  <a:gd name="T120" fmla="*/ 2147483647 w 1622"/>
                  <a:gd name="T121" fmla="*/ 2147483647 h 1117"/>
                  <a:gd name="T122" fmla="*/ 2147483647 w 1622"/>
                  <a:gd name="T123" fmla="*/ 2147483647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1" name="Freeform 170">
                <a:extLst>
                  <a:ext uri="{FF2B5EF4-FFF2-40B4-BE49-F238E27FC236}">
                    <a16:creationId xmlns:a16="http://schemas.microsoft.com/office/drawing/2014/main" id="{D89E9CC5-1131-2242-A12F-5210B4E599B8}"/>
                  </a:ext>
                </a:extLst>
              </p:cNvPr>
              <p:cNvSpPr>
                <a:spLocks/>
              </p:cNvSpPr>
              <p:nvPr/>
            </p:nvSpPr>
            <p:spPr bwMode="auto">
              <a:xfrm>
                <a:off x="2156842" y="2909374"/>
                <a:ext cx="1635868" cy="869017"/>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2" name="Freeform 171">
                <a:extLst>
                  <a:ext uri="{FF2B5EF4-FFF2-40B4-BE49-F238E27FC236}">
                    <a16:creationId xmlns:a16="http://schemas.microsoft.com/office/drawing/2014/main" id="{DEF931BD-5E23-5C44-BFF6-539AC72BFAF3}"/>
                  </a:ext>
                </a:extLst>
              </p:cNvPr>
              <p:cNvSpPr>
                <a:spLocks/>
              </p:cNvSpPr>
              <p:nvPr/>
            </p:nvSpPr>
            <p:spPr bwMode="auto">
              <a:xfrm>
                <a:off x="3200974" y="4089150"/>
                <a:ext cx="126672" cy="132121"/>
              </a:xfrm>
              <a:custGeom>
                <a:avLst/>
                <a:gdLst>
                  <a:gd name="T0" fmla="*/ 2147483647 w 14"/>
                  <a:gd name="T1" fmla="*/ 2147483647 h 14"/>
                  <a:gd name="T2" fmla="*/ 2147483647 w 14"/>
                  <a:gd name="T3" fmla="*/ 2147483647 h 14"/>
                  <a:gd name="T4" fmla="*/ 2147483647 w 14"/>
                  <a:gd name="T5" fmla="*/ 0 h 14"/>
                  <a:gd name="T6" fmla="*/ 2147483647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3" name="Freeform 172">
                <a:extLst>
                  <a:ext uri="{FF2B5EF4-FFF2-40B4-BE49-F238E27FC236}">
                    <a16:creationId xmlns:a16="http://schemas.microsoft.com/office/drawing/2014/main" id="{A8679FF9-B332-A14D-B2BB-E2037687C6A1}"/>
                  </a:ext>
                </a:extLst>
              </p:cNvPr>
              <p:cNvSpPr>
                <a:spLocks/>
              </p:cNvSpPr>
              <p:nvPr/>
            </p:nvSpPr>
            <p:spPr bwMode="auto">
              <a:xfrm>
                <a:off x="3246214" y="4210106"/>
                <a:ext cx="108575" cy="81877"/>
              </a:xfrm>
              <a:custGeom>
                <a:avLst/>
                <a:gdLst>
                  <a:gd name="T0" fmla="*/ 2147483647 w 12"/>
                  <a:gd name="T1" fmla="*/ 2147483647 h 9"/>
                  <a:gd name="T2" fmla="*/ 2147483647 w 12"/>
                  <a:gd name="T3" fmla="*/ 0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4" name="Freeform 173">
                <a:extLst>
                  <a:ext uri="{FF2B5EF4-FFF2-40B4-BE49-F238E27FC236}">
                    <a16:creationId xmlns:a16="http://schemas.microsoft.com/office/drawing/2014/main" id="{D5AB4D2F-90E1-A84E-B612-3A944FD7646B}"/>
                  </a:ext>
                </a:extLst>
              </p:cNvPr>
              <p:cNvSpPr>
                <a:spLocks/>
              </p:cNvSpPr>
              <p:nvPr/>
            </p:nvSpPr>
            <p:spPr bwMode="auto">
              <a:xfrm>
                <a:off x="3345741" y="4256627"/>
                <a:ext cx="161054" cy="70712"/>
              </a:xfrm>
              <a:custGeom>
                <a:avLst/>
                <a:gdLst>
                  <a:gd name="T0" fmla="*/ 2147483647 w 18"/>
                  <a:gd name="T1" fmla="*/ 2147483647 h 8"/>
                  <a:gd name="T2" fmla="*/ 2147483647 w 18"/>
                  <a:gd name="T3" fmla="*/ 2147483647 h 8"/>
                  <a:gd name="T4" fmla="*/ 2147483647 w 18"/>
                  <a:gd name="T5" fmla="*/ 2147483647 h 8"/>
                  <a:gd name="T6" fmla="*/ 2147483647 w 18"/>
                  <a:gd name="T7" fmla="*/ 0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5" name="Freeform 174">
                <a:extLst>
                  <a:ext uri="{FF2B5EF4-FFF2-40B4-BE49-F238E27FC236}">
                    <a16:creationId xmlns:a16="http://schemas.microsoft.com/office/drawing/2014/main" id="{6058F89E-F4AD-5C4C-B4F3-EB7C603BC9D8}"/>
                  </a:ext>
                </a:extLst>
              </p:cNvPr>
              <p:cNvSpPr>
                <a:spLocks/>
              </p:cNvSpPr>
              <p:nvPr/>
            </p:nvSpPr>
            <p:spPr bwMode="auto">
              <a:xfrm>
                <a:off x="3452507" y="4174750"/>
                <a:ext cx="331154" cy="446631"/>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0 h 41"/>
                  <a:gd name="T22" fmla="*/ 2147483647 w 37"/>
                  <a:gd name="T23" fmla="*/ 2147483647 h 41"/>
                  <a:gd name="T24" fmla="*/ 2147483647 w 37"/>
                  <a:gd name="T25" fmla="*/ 2147483647 h 41"/>
                  <a:gd name="T26" fmla="*/ 2147483647 w 37"/>
                  <a:gd name="T27" fmla="*/ 2147483647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2147483647 w 37"/>
                  <a:gd name="T39" fmla="*/ 2147483647 h 41"/>
                  <a:gd name="T40" fmla="*/ 2147483647 w 37"/>
                  <a:gd name="T41" fmla="*/ 2147483647 h 41"/>
                  <a:gd name="T42" fmla="*/ 2147483647 w 37"/>
                  <a:gd name="T43" fmla="*/ 2147483647 h 41"/>
                  <a:gd name="T44" fmla="*/ 0 w 37"/>
                  <a:gd name="T45" fmla="*/ 2147483647 h 41"/>
                  <a:gd name="T46" fmla="*/ 2147483647 w 37"/>
                  <a:gd name="T47" fmla="*/ 2147483647 h 41"/>
                  <a:gd name="T48" fmla="*/ 2147483647 w 37"/>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connsiteX0" fmla="*/ 10000 w 10000"/>
                  <a:gd name="connsiteY0" fmla="*/ 8293 h 11045"/>
                  <a:gd name="connsiteX1" fmla="*/ 10000 w 10000"/>
                  <a:gd name="connsiteY1" fmla="*/ 8293 h 11045"/>
                  <a:gd name="connsiteX2" fmla="*/ 10000 w 10000"/>
                  <a:gd name="connsiteY2" fmla="*/ 6585 h 11045"/>
                  <a:gd name="connsiteX3" fmla="*/ 9459 w 10000"/>
                  <a:gd name="connsiteY3" fmla="*/ 5610 h 11045"/>
                  <a:gd name="connsiteX4" fmla="*/ 9730 w 10000"/>
                  <a:gd name="connsiteY4" fmla="*/ 5122 h 11045"/>
                  <a:gd name="connsiteX5" fmla="*/ 8378 w 10000"/>
                  <a:gd name="connsiteY5" fmla="*/ 4878 h 11045"/>
                  <a:gd name="connsiteX6" fmla="*/ 5676 w 10000"/>
                  <a:gd name="connsiteY6" fmla="*/ 3902 h 11045"/>
                  <a:gd name="connsiteX7" fmla="*/ 5135 w 10000"/>
                  <a:gd name="connsiteY7" fmla="*/ 2683 h 11045"/>
                  <a:gd name="connsiteX8" fmla="*/ 5405 w 10000"/>
                  <a:gd name="connsiteY8" fmla="*/ 732 h 11045"/>
                  <a:gd name="connsiteX9" fmla="*/ 6486 w 10000"/>
                  <a:gd name="connsiteY9" fmla="*/ 244 h 11045"/>
                  <a:gd name="connsiteX10" fmla="*/ 6486 w 10000"/>
                  <a:gd name="connsiteY10" fmla="*/ 0 h 11045"/>
                  <a:gd name="connsiteX11" fmla="*/ 4595 w 10000"/>
                  <a:gd name="connsiteY11" fmla="*/ 488 h 11045"/>
                  <a:gd name="connsiteX12" fmla="*/ 3514 w 10000"/>
                  <a:gd name="connsiteY12" fmla="*/ 976 h 11045"/>
                  <a:gd name="connsiteX13" fmla="*/ 2973 w 10000"/>
                  <a:gd name="connsiteY13" fmla="*/ 2195 h 11045"/>
                  <a:gd name="connsiteX14" fmla="*/ 2432 w 10000"/>
                  <a:gd name="connsiteY14" fmla="*/ 2439 h 11045"/>
                  <a:gd name="connsiteX15" fmla="*/ 1622 w 10000"/>
                  <a:gd name="connsiteY15" fmla="*/ 3171 h 11045"/>
                  <a:gd name="connsiteX16" fmla="*/ 811 w 10000"/>
                  <a:gd name="connsiteY16" fmla="*/ 3902 h 11045"/>
                  <a:gd name="connsiteX17" fmla="*/ 1081 w 10000"/>
                  <a:gd name="connsiteY17" fmla="*/ 4390 h 11045"/>
                  <a:gd name="connsiteX18" fmla="*/ 1351 w 10000"/>
                  <a:gd name="connsiteY18" fmla="*/ 5610 h 11045"/>
                  <a:gd name="connsiteX19" fmla="*/ 1351 w 10000"/>
                  <a:gd name="connsiteY19" fmla="*/ 6341 h 11045"/>
                  <a:gd name="connsiteX20" fmla="*/ 1622 w 10000"/>
                  <a:gd name="connsiteY20" fmla="*/ 7317 h 11045"/>
                  <a:gd name="connsiteX21" fmla="*/ 541 w 10000"/>
                  <a:gd name="connsiteY21" fmla="*/ 8049 h 11045"/>
                  <a:gd name="connsiteX22" fmla="*/ 0 w 10000"/>
                  <a:gd name="connsiteY22" fmla="*/ 8537 h 11045"/>
                  <a:gd name="connsiteX23" fmla="*/ 2162 w 10000"/>
                  <a:gd name="connsiteY23" fmla="*/ 9268 h 11045"/>
                  <a:gd name="connsiteX24" fmla="*/ 7669 w 10000"/>
                  <a:gd name="connsiteY24" fmla="*/ 11045 h 11045"/>
                  <a:gd name="connsiteX0" fmla="*/ 10000 w 10000"/>
                  <a:gd name="connsiteY0" fmla="*/ 8293 h 11941"/>
                  <a:gd name="connsiteX1" fmla="*/ 10000 w 10000"/>
                  <a:gd name="connsiteY1" fmla="*/ 8293 h 11941"/>
                  <a:gd name="connsiteX2" fmla="*/ 10000 w 10000"/>
                  <a:gd name="connsiteY2" fmla="*/ 6585 h 11941"/>
                  <a:gd name="connsiteX3" fmla="*/ 9459 w 10000"/>
                  <a:gd name="connsiteY3" fmla="*/ 5610 h 11941"/>
                  <a:gd name="connsiteX4" fmla="*/ 9730 w 10000"/>
                  <a:gd name="connsiteY4" fmla="*/ 5122 h 11941"/>
                  <a:gd name="connsiteX5" fmla="*/ 8378 w 10000"/>
                  <a:gd name="connsiteY5" fmla="*/ 4878 h 11941"/>
                  <a:gd name="connsiteX6" fmla="*/ 5676 w 10000"/>
                  <a:gd name="connsiteY6" fmla="*/ 3902 h 11941"/>
                  <a:gd name="connsiteX7" fmla="*/ 5135 w 10000"/>
                  <a:gd name="connsiteY7" fmla="*/ 2683 h 11941"/>
                  <a:gd name="connsiteX8" fmla="*/ 5405 w 10000"/>
                  <a:gd name="connsiteY8" fmla="*/ 732 h 11941"/>
                  <a:gd name="connsiteX9" fmla="*/ 6486 w 10000"/>
                  <a:gd name="connsiteY9" fmla="*/ 244 h 11941"/>
                  <a:gd name="connsiteX10" fmla="*/ 6486 w 10000"/>
                  <a:gd name="connsiteY10" fmla="*/ 0 h 11941"/>
                  <a:gd name="connsiteX11" fmla="*/ 4595 w 10000"/>
                  <a:gd name="connsiteY11" fmla="*/ 488 h 11941"/>
                  <a:gd name="connsiteX12" fmla="*/ 3514 w 10000"/>
                  <a:gd name="connsiteY12" fmla="*/ 976 h 11941"/>
                  <a:gd name="connsiteX13" fmla="*/ 2973 w 10000"/>
                  <a:gd name="connsiteY13" fmla="*/ 2195 h 11941"/>
                  <a:gd name="connsiteX14" fmla="*/ 2432 w 10000"/>
                  <a:gd name="connsiteY14" fmla="*/ 2439 h 11941"/>
                  <a:gd name="connsiteX15" fmla="*/ 1622 w 10000"/>
                  <a:gd name="connsiteY15" fmla="*/ 3171 h 11941"/>
                  <a:gd name="connsiteX16" fmla="*/ 811 w 10000"/>
                  <a:gd name="connsiteY16" fmla="*/ 3902 h 11941"/>
                  <a:gd name="connsiteX17" fmla="*/ 1081 w 10000"/>
                  <a:gd name="connsiteY17" fmla="*/ 4390 h 11941"/>
                  <a:gd name="connsiteX18" fmla="*/ 1351 w 10000"/>
                  <a:gd name="connsiteY18" fmla="*/ 5610 h 11941"/>
                  <a:gd name="connsiteX19" fmla="*/ 1351 w 10000"/>
                  <a:gd name="connsiteY19" fmla="*/ 6341 h 11941"/>
                  <a:gd name="connsiteX20" fmla="*/ 1622 w 10000"/>
                  <a:gd name="connsiteY20" fmla="*/ 7317 h 11941"/>
                  <a:gd name="connsiteX21" fmla="*/ 541 w 10000"/>
                  <a:gd name="connsiteY21" fmla="*/ 8049 h 11941"/>
                  <a:gd name="connsiteX22" fmla="*/ 0 w 10000"/>
                  <a:gd name="connsiteY22" fmla="*/ 8537 h 11941"/>
                  <a:gd name="connsiteX23" fmla="*/ 2162 w 10000"/>
                  <a:gd name="connsiteY23" fmla="*/ 9268 h 11941"/>
                  <a:gd name="connsiteX24" fmla="*/ 7669 w 10000"/>
                  <a:gd name="connsiteY24" fmla="*/ 11941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0" h="11941">
                    <a:moveTo>
                      <a:pt x="10000" y="8293"/>
                    </a:moveTo>
                    <a:lnTo>
                      <a:pt x="10000" y="8293"/>
                    </a:lnTo>
                    <a:lnTo>
                      <a:pt x="10000" y="6585"/>
                    </a:lnTo>
                    <a:lnTo>
                      <a:pt x="9459" y="5610"/>
                    </a:lnTo>
                    <a:cubicBezTo>
                      <a:pt x="9549" y="5447"/>
                      <a:pt x="9640" y="5285"/>
                      <a:pt x="9730" y="5122"/>
                    </a:cubicBezTo>
                    <a:lnTo>
                      <a:pt x="8378" y="4878"/>
                    </a:lnTo>
                    <a:lnTo>
                      <a:pt x="5676" y="3902"/>
                    </a:lnTo>
                    <a:lnTo>
                      <a:pt x="5135" y="2683"/>
                    </a:lnTo>
                    <a:lnTo>
                      <a:pt x="5405" y="732"/>
                    </a:lnTo>
                    <a:lnTo>
                      <a:pt x="6486" y="244"/>
                    </a:lnTo>
                    <a:lnTo>
                      <a:pt x="6486" y="0"/>
                    </a:lnTo>
                    <a:lnTo>
                      <a:pt x="4595" y="488"/>
                    </a:lnTo>
                    <a:lnTo>
                      <a:pt x="3514" y="976"/>
                    </a:lnTo>
                    <a:lnTo>
                      <a:pt x="2973" y="2195"/>
                    </a:lnTo>
                    <a:lnTo>
                      <a:pt x="2432" y="2439"/>
                    </a:lnTo>
                    <a:lnTo>
                      <a:pt x="1622" y="3171"/>
                    </a:lnTo>
                    <a:lnTo>
                      <a:pt x="811" y="3902"/>
                    </a:lnTo>
                    <a:lnTo>
                      <a:pt x="1081" y="4390"/>
                    </a:lnTo>
                    <a:lnTo>
                      <a:pt x="1351" y="5610"/>
                    </a:lnTo>
                    <a:lnTo>
                      <a:pt x="1351" y="6341"/>
                    </a:lnTo>
                    <a:lnTo>
                      <a:pt x="1622" y="7317"/>
                    </a:lnTo>
                    <a:lnTo>
                      <a:pt x="541" y="8049"/>
                    </a:lnTo>
                    <a:lnTo>
                      <a:pt x="0" y="8537"/>
                    </a:lnTo>
                    <a:lnTo>
                      <a:pt x="2162" y="9268"/>
                    </a:lnTo>
                    <a:cubicBezTo>
                      <a:pt x="3243" y="10000"/>
                      <a:pt x="7669" y="11941"/>
                      <a:pt x="7669" y="11941"/>
                    </a:cubicBez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6" name="Freeform 175">
                <a:extLst>
                  <a:ext uri="{FF2B5EF4-FFF2-40B4-BE49-F238E27FC236}">
                    <a16:creationId xmlns:a16="http://schemas.microsoft.com/office/drawing/2014/main" id="{3B35B6E8-B7AB-C847-91F9-8AF246FD85D6}"/>
                  </a:ext>
                </a:extLst>
              </p:cNvPr>
              <p:cNvSpPr>
                <a:spLocks/>
              </p:cNvSpPr>
              <p:nvPr/>
            </p:nvSpPr>
            <p:spPr bwMode="auto">
              <a:xfrm>
                <a:off x="3155734" y="4063099"/>
                <a:ext cx="171910" cy="81877"/>
              </a:xfrm>
              <a:custGeom>
                <a:avLst/>
                <a:gdLst>
                  <a:gd name="T0" fmla="*/ 2147483647 w 19"/>
                  <a:gd name="T1" fmla="*/ 2147483647 h 9"/>
                  <a:gd name="T2" fmla="*/ 2147483647 w 19"/>
                  <a:gd name="T3" fmla="*/ 2147483647 h 9"/>
                  <a:gd name="T4" fmla="*/ 2147483647 w 19"/>
                  <a:gd name="T5" fmla="*/ 0 h 9"/>
                  <a:gd name="T6" fmla="*/ 2147483647 w 19"/>
                  <a:gd name="T7" fmla="*/ 2147483647 h 9"/>
                  <a:gd name="T8" fmla="*/ 0 w 19"/>
                  <a:gd name="T9" fmla="*/ 2147483647 h 9"/>
                  <a:gd name="T10" fmla="*/ 0 w 19"/>
                  <a:gd name="T11" fmla="*/ 2147483647 h 9"/>
                  <a:gd name="T12" fmla="*/ 2147483647 w 19"/>
                  <a:gd name="T13" fmla="*/ 2147483647 h 9"/>
                  <a:gd name="T14" fmla="*/ 2147483647 w 19"/>
                  <a:gd name="T15" fmla="*/ 2147483647 h 9"/>
                  <a:gd name="T16" fmla="*/ 2147483647 w 1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7" name="Freeform 176">
                <a:extLst>
                  <a:ext uri="{FF2B5EF4-FFF2-40B4-BE49-F238E27FC236}">
                    <a16:creationId xmlns:a16="http://schemas.microsoft.com/office/drawing/2014/main" id="{57609910-7C18-5F48-8CBD-3AB1131DD988}"/>
                  </a:ext>
                </a:extLst>
              </p:cNvPr>
              <p:cNvSpPr>
                <a:spLocks/>
              </p:cNvSpPr>
              <p:nvPr/>
            </p:nvSpPr>
            <p:spPr bwMode="auto">
              <a:xfrm>
                <a:off x="3065255" y="4014716"/>
                <a:ext cx="135719" cy="115372"/>
              </a:xfrm>
              <a:custGeom>
                <a:avLst/>
                <a:gdLst>
                  <a:gd name="T0" fmla="*/ 2147483647 w 15"/>
                  <a:gd name="T1" fmla="*/ 2147483647 h 12"/>
                  <a:gd name="T2" fmla="*/ 2147483647 w 15"/>
                  <a:gd name="T3" fmla="*/ 2147483647 h 12"/>
                  <a:gd name="T4" fmla="*/ 2147483647 w 15"/>
                  <a:gd name="T5" fmla="*/ 0 h 12"/>
                  <a:gd name="T6" fmla="*/ 2147483647 w 15"/>
                  <a:gd name="T7" fmla="*/ 0 h 12"/>
                  <a:gd name="T8" fmla="*/ 2147483647 w 15"/>
                  <a:gd name="T9" fmla="*/ 2147483647 h 12"/>
                  <a:gd name="T10" fmla="*/ 2147483647 w 15"/>
                  <a:gd name="T11" fmla="*/ 2147483647 h 12"/>
                  <a:gd name="T12" fmla="*/ 2147483647 w 15"/>
                  <a:gd name="T13" fmla="*/ 2147483647 h 12"/>
                  <a:gd name="T14" fmla="*/ 2147483647 w 15"/>
                  <a:gd name="T15" fmla="*/ 2147483647 h 12"/>
                  <a:gd name="T16" fmla="*/ 0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2147483647 h 12"/>
                  <a:gd name="T26" fmla="*/ 2147483647 w 15"/>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8" name="Freeform 177">
                <a:extLst>
                  <a:ext uri="{FF2B5EF4-FFF2-40B4-BE49-F238E27FC236}">
                    <a16:creationId xmlns:a16="http://schemas.microsoft.com/office/drawing/2014/main" id="{CAECC217-D1E9-7040-950F-9419EFDED661}"/>
                  </a:ext>
                </a:extLst>
              </p:cNvPr>
              <p:cNvSpPr>
                <a:spLocks/>
              </p:cNvSpPr>
              <p:nvPr/>
            </p:nvSpPr>
            <p:spPr bwMode="auto">
              <a:xfrm>
                <a:off x="2370373" y="3530896"/>
                <a:ext cx="859554" cy="578724"/>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9" name="Freeform 178">
                <a:extLst>
                  <a:ext uri="{FF2B5EF4-FFF2-40B4-BE49-F238E27FC236}">
                    <a16:creationId xmlns:a16="http://schemas.microsoft.com/office/drawing/2014/main" id="{51299584-DD08-D84D-91DF-393D7BDBB6A1}"/>
                  </a:ext>
                </a:extLst>
              </p:cNvPr>
              <p:cNvSpPr>
                <a:spLocks/>
              </p:cNvSpPr>
              <p:nvPr/>
            </p:nvSpPr>
            <p:spPr bwMode="auto">
              <a:xfrm rot="20747712">
                <a:off x="3776423" y="1212281"/>
                <a:ext cx="926510" cy="1051379"/>
              </a:xfrm>
              <a:custGeom>
                <a:avLst/>
                <a:gdLst>
                  <a:gd name="T0" fmla="*/ 2147483647 w 1125"/>
                  <a:gd name="T1" fmla="*/ 2147483647 h 2047"/>
                  <a:gd name="T2" fmla="*/ 2147483647 w 1125"/>
                  <a:gd name="T3" fmla="*/ 2147483647 h 2047"/>
                  <a:gd name="T4" fmla="*/ 2147483647 w 1125"/>
                  <a:gd name="T5" fmla="*/ 2147483647 h 2047"/>
                  <a:gd name="T6" fmla="*/ 2147483647 w 1125"/>
                  <a:gd name="T7" fmla="*/ 2147483647 h 2047"/>
                  <a:gd name="T8" fmla="*/ 2147483647 w 1125"/>
                  <a:gd name="T9" fmla="*/ 2147483647 h 2047"/>
                  <a:gd name="T10" fmla="*/ 2147483647 w 1125"/>
                  <a:gd name="T11" fmla="*/ 2147483647 h 2047"/>
                  <a:gd name="T12" fmla="*/ 2147483647 w 1125"/>
                  <a:gd name="T13" fmla="*/ 2147483647 h 2047"/>
                  <a:gd name="T14" fmla="*/ 2147483647 w 1125"/>
                  <a:gd name="T15" fmla="*/ 2147483647 h 2047"/>
                  <a:gd name="T16" fmla="*/ 2147483647 w 1125"/>
                  <a:gd name="T17" fmla="*/ 2147483647 h 2047"/>
                  <a:gd name="T18" fmla="*/ 2147483647 w 1125"/>
                  <a:gd name="T19" fmla="*/ 2147483647 h 2047"/>
                  <a:gd name="T20" fmla="*/ 2147483647 w 1125"/>
                  <a:gd name="T21" fmla="*/ 2147483647 h 2047"/>
                  <a:gd name="T22" fmla="*/ 2147483647 w 1125"/>
                  <a:gd name="T23" fmla="*/ 2147483647 h 2047"/>
                  <a:gd name="T24" fmla="*/ 2147483647 w 1125"/>
                  <a:gd name="T25" fmla="*/ 2147483647 h 2047"/>
                  <a:gd name="T26" fmla="*/ 2147483647 w 1125"/>
                  <a:gd name="T27" fmla="*/ 2147483647 h 2047"/>
                  <a:gd name="T28" fmla="*/ 2147483647 w 1125"/>
                  <a:gd name="T29" fmla="*/ 2147483647 h 2047"/>
                  <a:gd name="T30" fmla="*/ 2147483647 w 1125"/>
                  <a:gd name="T31" fmla="*/ 2147483647 h 2047"/>
                  <a:gd name="T32" fmla="*/ 2147483647 w 1125"/>
                  <a:gd name="T33" fmla="*/ 2147483647 h 2047"/>
                  <a:gd name="T34" fmla="*/ 2147483647 w 1125"/>
                  <a:gd name="T35" fmla="*/ 2147483647 h 2047"/>
                  <a:gd name="T36" fmla="*/ 2147483647 w 1125"/>
                  <a:gd name="T37" fmla="*/ 2147483647 h 2047"/>
                  <a:gd name="T38" fmla="*/ 2147483647 w 1125"/>
                  <a:gd name="T39" fmla="*/ 2147483647 h 2047"/>
                  <a:gd name="T40" fmla="*/ 2147483647 w 1125"/>
                  <a:gd name="T41" fmla="*/ 2147483647 h 2047"/>
                  <a:gd name="T42" fmla="*/ 2147483647 w 1125"/>
                  <a:gd name="T43" fmla="*/ 2147483647 h 2047"/>
                  <a:gd name="T44" fmla="*/ 2147483647 w 1125"/>
                  <a:gd name="T45" fmla="*/ 2147483647 h 2047"/>
                  <a:gd name="T46" fmla="*/ 2147483647 w 1125"/>
                  <a:gd name="T47" fmla="*/ 2147483647 h 2047"/>
                  <a:gd name="T48" fmla="*/ 2147483647 w 1125"/>
                  <a:gd name="T49" fmla="*/ 2147483647 h 2047"/>
                  <a:gd name="T50" fmla="*/ 2147483647 w 1125"/>
                  <a:gd name="T51" fmla="*/ 2147483647 h 2047"/>
                  <a:gd name="T52" fmla="*/ 2147483647 w 1125"/>
                  <a:gd name="T53" fmla="*/ 2147483647 h 2047"/>
                  <a:gd name="T54" fmla="*/ 2147483647 w 1125"/>
                  <a:gd name="T55" fmla="*/ 2147483647 h 2047"/>
                  <a:gd name="T56" fmla="*/ 2147483647 w 1125"/>
                  <a:gd name="T57" fmla="*/ 2147483647 h 2047"/>
                  <a:gd name="T58" fmla="*/ 2147483647 w 1125"/>
                  <a:gd name="T59" fmla="*/ 2147483647 h 2047"/>
                  <a:gd name="T60" fmla="*/ 2147483647 w 1125"/>
                  <a:gd name="T61" fmla="*/ 2147483647 h 2047"/>
                  <a:gd name="T62" fmla="*/ 2147483647 w 1125"/>
                  <a:gd name="T63" fmla="*/ 2147483647 h 2047"/>
                  <a:gd name="T64" fmla="*/ 2147483647 w 1125"/>
                  <a:gd name="T65" fmla="*/ 2147483647 h 2047"/>
                  <a:gd name="T66" fmla="*/ 2147483647 w 1125"/>
                  <a:gd name="T67" fmla="*/ 2147483647 h 2047"/>
                  <a:gd name="T68" fmla="*/ 2147483647 w 1125"/>
                  <a:gd name="T69" fmla="*/ 2147483647 h 2047"/>
                  <a:gd name="T70" fmla="*/ 2147483647 w 1125"/>
                  <a:gd name="T71" fmla="*/ 2147483647 h 2047"/>
                  <a:gd name="T72" fmla="*/ 2147483647 w 1125"/>
                  <a:gd name="T73" fmla="*/ 2147483647 h 2047"/>
                  <a:gd name="T74" fmla="*/ 2147483647 w 1125"/>
                  <a:gd name="T75" fmla="*/ 2147483647 h 2047"/>
                  <a:gd name="T76" fmla="*/ 2147483647 w 1125"/>
                  <a:gd name="T77" fmla="*/ 2147483647 h 2047"/>
                  <a:gd name="T78" fmla="*/ 2147483647 w 1125"/>
                  <a:gd name="T79" fmla="*/ 2147483647 h 2047"/>
                  <a:gd name="T80" fmla="*/ 2147483647 w 1125"/>
                  <a:gd name="T81" fmla="*/ 2147483647 h 2047"/>
                  <a:gd name="T82" fmla="*/ 2147483647 w 1125"/>
                  <a:gd name="T83" fmla="*/ 2147483647 h 2047"/>
                  <a:gd name="T84" fmla="*/ 2147483647 w 1125"/>
                  <a:gd name="T85" fmla="*/ 2147483647 h 2047"/>
                  <a:gd name="T86" fmla="*/ 2147483647 w 1125"/>
                  <a:gd name="T87" fmla="*/ 2147483647 h 2047"/>
                  <a:gd name="T88" fmla="*/ 2147483647 w 1125"/>
                  <a:gd name="T89" fmla="*/ 2147483647 h 2047"/>
                  <a:gd name="T90" fmla="*/ 2147483647 w 1125"/>
                  <a:gd name="T91" fmla="*/ 2147483647 h 2047"/>
                  <a:gd name="T92" fmla="*/ 2147483647 w 1125"/>
                  <a:gd name="T93" fmla="*/ 2147483647 h 2047"/>
                  <a:gd name="T94" fmla="*/ 2147483647 w 1125"/>
                  <a:gd name="T95" fmla="*/ 2147483647 h 2047"/>
                  <a:gd name="T96" fmla="*/ 2147483647 w 1125"/>
                  <a:gd name="T97" fmla="*/ 2147483647 h 2047"/>
                  <a:gd name="T98" fmla="*/ 2147483647 w 1125"/>
                  <a:gd name="T99" fmla="*/ 2147483647 h 2047"/>
                  <a:gd name="T100" fmla="*/ 2147483647 w 1125"/>
                  <a:gd name="T101" fmla="*/ 2147483647 h 2047"/>
                  <a:gd name="T102" fmla="*/ 2147483647 w 1125"/>
                  <a:gd name="T103" fmla="*/ 2147483647 h 2047"/>
                  <a:gd name="T104" fmla="*/ 2147483647 w 1125"/>
                  <a:gd name="T105" fmla="*/ 2147483647 h 2047"/>
                  <a:gd name="T106" fmla="*/ 2147483647 w 1125"/>
                  <a:gd name="T107" fmla="*/ 2147483647 h 2047"/>
                  <a:gd name="T108" fmla="*/ 2147483647 w 1125"/>
                  <a:gd name="T109" fmla="*/ 2147483647 h 2047"/>
                  <a:gd name="T110" fmla="*/ 2147483647 w 1125"/>
                  <a:gd name="T111" fmla="*/ 2147483647 h 2047"/>
                  <a:gd name="T112" fmla="*/ 2147483647 w 1125"/>
                  <a:gd name="T113" fmla="*/ 2147483647 h 2047"/>
                  <a:gd name="T114" fmla="*/ 2147483647 w 1125"/>
                  <a:gd name="T115" fmla="*/ 2147483647 h 2047"/>
                  <a:gd name="T116" fmla="*/ 2147483647 w 1125"/>
                  <a:gd name="T117" fmla="*/ 2147483647 h 2047"/>
                  <a:gd name="T118" fmla="*/ 2147483647 w 1125"/>
                  <a:gd name="T119" fmla="*/ 2147483647 h 2047"/>
                  <a:gd name="T120" fmla="*/ 2147483647 w 1125"/>
                  <a:gd name="T121" fmla="*/ 2147483647 h 2047"/>
                  <a:gd name="T122" fmla="*/ 2147483647 w 1125"/>
                  <a:gd name="T123" fmla="*/ 2147483647 h 2047"/>
                  <a:gd name="T124" fmla="*/ 2147483647 w 1125"/>
                  <a:gd name="T125" fmla="*/ 2147483647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0" name="Freeform 179">
                <a:extLst>
                  <a:ext uri="{FF2B5EF4-FFF2-40B4-BE49-F238E27FC236}">
                    <a16:creationId xmlns:a16="http://schemas.microsoft.com/office/drawing/2014/main" id="{0C064484-E21A-8646-B876-926278ABE1E8}"/>
                  </a:ext>
                </a:extLst>
              </p:cNvPr>
              <p:cNvSpPr>
                <a:spLocks/>
              </p:cNvSpPr>
              <p:nvPr/>
            </p:nvSpPr>
            <p:spPr bwMode="auto">
              <a:xfrm>
                <a:off x="2674384" y="1495130"/>
                <a:ext cx="47049" cy="42800"/>
              </a:xfrm>
              <a:custGeom>
                <a:avLst/>
                <a:gdLst>
                  <a:gd name="T0" fmla="*/ 2147483647 w 40"/>
                  <a:gd name="T1" fmla="*/ 2147483647 h 36"/>
                  <a:gd name="T2" fmla="*/ 2147483647 w 40"/>
                  <a:gd name="T3" fmla="*/ 2147483647 h 36"/>
                  <a:gd name="T4" fmla="*/ 2147483647 w 40"/>
                  <a:gd name="T5" fmla="*/ 2147483647 h 36"/>
                  <a:gd name="T6" fmla="*/ 2147483647 w 40"/>
                  <a:gd name="T7" fmla="*/ 2147483647 h 36"/>
                  <a:gd name="T8" fmla="*/ 2147483647 w 40"/>
                  <a:gd name="T9" fmla="*/ 2147483647 h 36"/>
                  <a:gd name="T10" fmla="*/ 2147483647 w 40"/>
                  <a:gd name="T11" fmla="*/ 2147483647 h 36"/>
                  <a:gd name="T12" fmla="*/ 2147483647 w 40"/>
                  <a:gd name="T13" fmla="*/ 2147483647 h 36"/>
                  <a:gd name="T14" fmla="*/ 2147483647 w 40"/>
                  <a:gd name="T15" fmla="*/ 2147483647 h 36"/>
                  <a:gd name="T16" fmla="*/ 2147483647 w 40"/>
                  <a:gd name="T17" fmla="*/ 2147483647 h 36"/>
                  <a:gd name="T18" fmla="*/ 2147483647 w 40"/>
                  <a:gd name="T19" fmla="*/ 2147483647 h 36"/>
                  <a:gd name="T20" fmla="*/ 2147483647 w 40"/>
                  <a:gd name="T21" fmla="*/ 2147483647 h 36"/>
                  <a:gd name="T22" fmla="*/ 2147483647 w 40"/>
                  <a:gd name="T23" fmla="*/ 2147483647 h 36"/>
                  <a:gd name="T24" fmla="*/ 2147483647 w 40"/>
                  <a:gd name="T25" fmla="*/ 2147483647 h 36"/>
                  <a:gd name="T26" fmla="*/ 2147483647 w 40"/>
                  <a:gd name="T27" fmla="*/ 2147483647 h 36"/>
                  <a:gd name="T28" fmla="*/ 0 w 40"/>
                  <a:gd name="T29" fmla="*/ 2147483647 h 36"/>
                  <a:gd name="T30" fmla="*/ 2147483647 w 40"/>
                  <a:gd name="T31" fmla="*/ 2147483647 h 36"/>
                  <a:gd name="T32" fmla="*/ 2147483647 w 40"/>
                  <a:gd name="T33" fmla="*/ 2147483647 h 36"/>
                  <a:gd name="T34" fmla="*/ 2147483647 w 40"/>
                  <a:gd name="T35" fmla="*/ 2147483647 h 36"/>
                  <a:gd name="T36" fmla="*/ 2147483647 w 40"/>
                  <a:gd name="T37" fmla="*/ 2147483647 h 36"/>
                  <a:gd name="T38" fmla="*/ 2147483647 w 40"/>
                  <a:gd name="T39" fmla="*/ 0 h 36"/>
                  <a:gd name="T40" fmla="*/ 2147483647 w 40"/>
                  <a:gd name="T41" fmla="*/ 2147483647 h 36"/>
                  <a:gd name="T42" fmla="*/ 2147483647 w 40"/>
                  <a:gd name="T43" fmla="*/ 2147483647 h 36"/>
                  <a:gd name="T44" fmla="*/ 2147483647 w 40"/>
                  <a:gd name="T45" fmla="*/ 2147483647 h 36"/>
                  <a:gd name="T46" fmla="*/ 2147483647 w 40"/>
                  <a:gd name="T47" fmla="*/ 2147483647 h 36"/>
                  <a:gd name="T48" fmla="*/ 2147483647 w 40"/>
                  <a:gd name="T49" fmla="*/ 2147483647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1" name="Freeform 180">
                <a:extLst>
                  <a:ext uri="{FF2B5EF4-FFF2-40B4-BE49-F238E27FC236}">
                    <a16:creationId xmlns:a16="http://schemas.microsoft.com/office/drawing/2014/main" id="{EBE40F40-C266-7E4A-8587-572D335F43DF}"/>
                  </a:ext>
                </a:extLst>
              </p:cNvPr>
              <p:cNvSpPr>
                <a:spLocks/>
              </p:cNvSpPr>
              <p:nvPr/>
            </p:nvSpPr>
            <p:spPr bwMode="auto">
              <a:xfrm>
                <a:off x="3076113" y="1841247"/>
                <a:ext cx="0" cy="5583"/>
              </a:xfrm>
              <a:custGeom>
                <a:avLst/>
                <a:gdLst>
                  <a:gd name="T0" fmla="*/ 1 w 1"/>
                  <a:gd name="T1" fmla="*/ 2147483647 h 4"/>
                  <a:gd name="T2" fmla="*/ 1 w 1"/>
                  <a:gd name="T3" fmla="*/ 2147483647 h 4"/>
                  <a:gd name="T4" fmla="*/ 1 w 1"/>
                  <a:gd name="T5" fmla="*/ 2147483647 h 4"/>
                  <a:gd name="T6" fmla="*/ 0 w 1"/>
                  <a:gd name="T7" fmla="*/ 0 h 4"/>
                  <a:gd name="T8" fmla="*/ 0 w 1"/>
                  <a:gd name="T9" fmla="*/ 0 h 4"/>
                  <a:gd name="T10" fmla="*/ 1 w 1"/>
                  <a:gd name="T11" fmla="*/ 2147483647 h 4"/>
                  <a:gd name="T12" fmla="*/ 1 w 1"/>
                  <a:gd name="T13" fmla="*/ 2147483647 h 4"/>
                  <a:gd name="T14" fmla="*/ 1 w 1"/>
                  <a:gd name="T15" fmla="*/ 2147483647 h 4"/>
                  <a:gd name="T16" fmla="*/ 1 w 1"/>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2" name="Freeform 181">
                <a:extLst>
                  <a:ext uri="{FF2B5EF4-FFF2-40B4-BE49-F238E27FC236}">
                    <a16:creationId xmlns:a16="http://schemas.microsoft.com/office/drawing/2014/main" id="{292BA8FC-AC4F-7243-A0B7-0046A698EFE9}"/>
                  </a:ext>
                </a:extLst>
              </p:cNvPr>
              <p:cNvSpPr>
                <a:spLocks/>
              </p:cNvSpPr>
              <p:nvPr/>
            </p:nvSpPr>
            <p:spPr bwMode="auto">
              <a:xfrm>
                <a:off x="3483270" y="1880325"/>
                <a:ext cx="3619" cy="7443"/>
              </a:xfrm>
              <a:custGeom>
                <a:avLst/>
                <a:gdLst>
                  <a:gd name="T0" fmla="*/ 2147483647 w 5"/>
                  <a:gd name="T1" fmla="*/ 2147483647 h 8"/>
                  <a:gd name="T2" fmla="*/ 2147483647 w 5"/>
                  <a:gd name="T3" fmla="*/ 2147483647 h 8"/>
                  <a:gd name="T4" fmla="*/ 2147483647 w 5"/>
                  <a:gd name="T5" fmla="*/ 2147483647 h 8"/>
                  <a:gd name="T6" fmla="*/ 2147483647 w 5"/>
                  <a:gd name="T7" fmla="*/ 2147483647 h 8"/>
                  <a:gd name="T8" fmla="*/ 2147483647 w 5"/>
                  <a:gd name="T9" fmla="*/ 0 h 8"/>
                  <a:gd name="T10" fmla="*/ 0 w 5"/>
                  <a:gd name="T11" fmla="*/ 0 h 8"/>
                  <a:gd name="T12" fmla="*/ 0 w 5"/>
                  <a:gd name="T13" fmla="*/ 2147483647 h 8"/>
                  <a:gd name="T14" fmla="*/ 2147483647 w 5"/>
                  <a:gd name="T15" fmla="*/ 2147483647 h 8"/>
                  <a:gd name="T16" fmla="*/ 2147483647 w 5"/>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3" name="Freeform 182">
                <a:extLst>
                  <a:ext uri="{FF2B5EF4-FFF2-40B4-BE49-F238E27FC236}">
                    <a16:creationId xmlns:a16="http://schemas.microsoft.com/office/drawing/2014/main" id="{CDAA06C7-082B-5748-BA7D-02AC45218358}"/>
                  </a:ext>
                </a:extLst>
              </p:cNvPr>
              <p:cNvSpPr>
                <a:spLocks/>
              </p:cNvSpPr>
              <p:nvPr/>
            </p:nvSpPr>
            <p:spPr bwMode="auto">
              <a:xfrm>
                <a:off x="3083351" y="1390922"/>
                <a:ext cx="16286" cy="16749"/>
              </a:xfrm>
              <a:custGeom>
                <a:avLst/>
                <a:gdLst>
                  <a:gd name="T0" fmla="*/ 2147483647 w 14"/>
                  <a:gd name="T1" fmla="*/ 2147483647 h 15"/>
                  <a:gd name="T2" fmla="*/ 2147483647 w 14"/>
                  <a:gd name="T3" fmla="*/ 2147483647 h 15"/>
                  <a:gd name="T4" fmla="*/ 2147483647 w 14"/>
                  <a:gd name="T5" fmla="*/ 2147483647 h 15"/>
                  <a:gd name="T6" fmla="*/ 2147483647 w 14"/>
                  <a:gd name="T7" fmla="*/ 2147483647 h 15"/>
                  <a:gd name="T8" fmla="*/ 2147483647 w 14"/>
                  <a:gd name="T9" fmla="*/ 2147483647 h 15"/>
                  <a:gd name="T10" fmla="*/ 2147483647 w 14"/>
                  <a:gd name="T11" fmla="*/ 2147483647 h 15"/>
                  <a:gd name="T12" fmla="*/ 2147483647 w 14"/>
                  <a:gd name="T13" fmla="*/ 2147483647 h 15"/>
                  <a:gd name="T14" fmla="*/ 2147483647 w 14"/>
                  <a:gd name="T15" fmla="*/ 2147483647 h 15"/>
                  <a:gd name="T16" fmla="*/ 2147483647 w 14"/>
                  <a:gd name="T17" fmla="*/ 0 h 15"/>
                  <a:gd name="T18" fmla="*/ 2147483647 w 14"/>
                  <a:gd name="T19" fmla="*/ 2147483647 h 15"/>
                  <a:gd name="T20" fmla="*/ 2147483647 w 14"/>
                  <a:gd name="T21" fmla="*/ 2147483647 h 15"/>
                  <a:gd name="T22" fmla="*/ 2147483647 w 14"/>
                  <a:gd name="T23" fmla="*/ 2147483647 h 15"/>
                  <a:gd name="T24" fmla="*/ 0 w 14"/>
                  <a:gd name="T25" fmla="*/ 2147483647 h 15"/>
                  <a:gd name="T26" fmla="*/ 2147483647 w 14"/>
                  <a:gd name="T27" fmla="*/ 2147483647 h 15"/>
                  <a:gd name="T28" fmla="*/ 2147483647 w 14"/>
                  <a:gd name="T29" fmla="*/ 2147483647 h 15"/>
                  <a:gd name="T30" fmla="*/ 2147483647 w 14"/>
                  <a:gd name="T31" fmla="*/ 2147483647 h 15"/>
                  <a:gd name="T32" fmla="*/ 2147483647 w 14"/>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4" name="Freeform 183">
                <a:extLst>
                  <a:ext uri="{FF2B5EF4-FFF2-40B4-BE49-F238E27FC236}">
                    <a16:creationId xmlns:a16="http://schemas.microsoft.com/office/drawing/2014/main" id="{ABDBA2B4-D80B-6548-A79B-091DB86A8EBA}"/>
                  </a:ext>
                </a:extLst>
              </p:cNvPr>
              <p:cNvSpPr>
                <a:spLocks/>
              </p:cNvSpPr>
              <p:nvPr/>
            </p:nvSpPr>
            <p:spPr bwMode="auto">
              <a:xfrm>
                <a:off x="3296883" y="1939873"/>
                <a:ext cx="164672" cy="141425"/>
              </a:xfrm>
              <a:custGeom>
                <a:avLst/>
                <a:gdLst>
                  <a:gd name="T0" fmla="*/ 2147483647 w 135"/>
                  <a:gd name="T1" fmla="*/ 2147483647 h 119"/>
                  <a:gd name="T2" fmla="*/ 2147483647 w 135"/>
                  <a:gd name="T3" fmla="*/ 2147483647 h 119"/>
                  <a:gd name="T4" fmla="*/ 2147483647 w 135"/>
                  <a:gd name="T5" fmla="*/ 2147483647 h 119"/>
                  <a:gd name="T6" fmla="*/ 2147483647 w 135"/>
                  <a:gd name="T7" fmla="*/ 2147483647 h 119"/>
                  <a:gd name="T8" fmla="*/ 2147483647 w 135"/>
                  <a:gd name="T9" fmla="*/ 2147483647 h 119"/>
                  <a:gd name="T10" fmla="*/ 2147483647 w 135"/>
                  <a:gd name="T11" fmla="*/ 2147483647 h 119"/>
                  <a:gd name="T12" fmla="*/ 2147483647 w 135"/>
                  <a:gd name="T13" fmla="*/ 2147483647 h 119"/>
                  <a:gd name="T14" fmla="*/ 2147483647 w 135"/>
                  <a:gd name="T15" fmla="*/ 2147483647 h 119"/>
                  <a:gd name="T16" fmla="*/ 2147483647 w 135"/>
                  <a:gd name="T17" fmla="*/ 2147483647 h 119"/>
                  <a:gd name="T18" fmla="*/ 2147483647 w 135"/>
                  <a:gd name="T19" fmla="*/ 2147483647 h 119"/>
                  <a:gd name="T20" fmla="*/ 2147483647 w 135"/>
                  <a:gd name="T21" fmla="*/ 2147483647 h 119"/>
                  <a:gd name="T22" fmla="*/ 2147483647 w 135"/>
                  <a:gd name="T23" fmla="*/ 2147483647 h 119"/>
                  <a:gd name="T24" fmla="*/ 2147483647 w 135"/>
                  <a:gd name="T25" fmla="*/ 2147483647 h 119"/>
                  <a:gd name="T26" fmla="*/ 2147483647 w 135"/>
                  <a:gd name="T27" fmla="*/ 2147483647 h 119"/>
                  <a:gd name="T28" fmla="*/ 2147483647 w 135"/>
                  <a:gd name="T29" fmla="*/ 2147483647 h 119"/>
                  <a:gd name="T30" fmla="*/ 2147483647 w 135"/>
                  <a:gd name="T31" fmla="*/ 2147483647 h 119"/>
                  <a:gd name="T32" fmla="*/ 2147483647 w 135"/>
                  <a:gd name="T33" fmla="*/ 2147483647 h 119"/>
                  <a:gd name="T34" fmla="*/ 2147483647 w 135"/>
                  <a:gd name="T35" fmla="*/ 2147483647 h 119"/>
                  <a:gd name="T36" fmla="*/ 2147483647 w 135"/>
                  <a:gd name="T37" fmla="*/ 2147483647 h 119"/>
                  <a:gd name="T38" fmla="*/ 2147483647 w 135"/>
                  <a:gd name="T39" fmla="*/ 2147483647 h 119"/>
                  <a:gd name="T40" fmla="*/ 2147483647 w 135"/>
                  <a:gd name="T41" fmla="*/ 2147483647 h 119"/>
                  <a:gd name="T42" fmla="*/ 2147483647 w 135"/>
                  <a:gd name="T43" fmla="*/ 2147483647 h 119"/>
                  <a:gd name="T44" fmla="*/ 2147483647 w 135"/>
                  <a:gd name="T45" fmla="*/ 2147483647 h 119"/>
                  <a:gd name="T46" fmla="*/ 2147483647 w 135"/>
                  <a:gd name="T47" fmla="*/ 2147483647 h 119"/>
                  <a:gd name="T48" fmla="*/ 2147483647 w 135"/>
                  <a:gd name="T49" fmla="*/ 2147483647 h 119"/>
                  <a:gd name="T50" fmla="*/ 2147483647 w 135"/>
                  <a:gd name="T51" fmla="*/ 2147483647 h 119"/>
                  <a:gd name="T52" fmla="*/ 2147483647 w 135"/>
                  <a:gd name="T53" fmla="*/ 2147483647 h 119"/>
                  <a:gd name="T54" fmla="*/ 2147483647 w 135"/>
                  <a:gd name="T55" fmla="*/ 2147483647 h 119"/>
                  <a:gd name="T56" fmla="*/ 2147483647 w 135"/>
                  <a:gd name="T57" fmla="*/ 2147483647 h 119"/>
                  <a:gd name="T58" fmla="*/ 2147483647 w 135"/>
                  <a:gd name="T59" fmla="*/ 2147483647 h 119"/>
                  <a:gd name="T60" fmla="*/ 2147483647 w 135"/>
                  <a:gd name="T61" fmla="*/ 2147483647 h 119"/>
                  <a:gd name="T62" fmla="*/ 2147483647 w 135"/>
                  <a:gd name="T63" fmla="*/ 2147483647 h 119"/>
                  <a:gd name="T64" fmla="*/ 2147483647 w 135"/>
                  <a:gd name="T65" fmla="*/ 2147483647 h 119"/>
                  <a:gd name="T66" fmla="*/ 2147483647 w 135"/>
                  <a:gd name="T67" fmla="*/ 2147483647 h 119"/>
                  <a:gd name="T68" fmla="*/ 2147483647 w 135"/>
                  <a:gd name="T69" fmla="*/ 2147483647 h 119"/>
                  <a:gd name="T70" fmla="*/ 2147483647 w 135"/>
                  <a:gd name="T71" fmla="*/ 2147483647 h 119"/>
                  <a:gd name="T72" fmla="*/ 2147483647 w 135"/>
                  <a:gd name="T73" fmla="*/ 2147483647 h 119"/>
                  <a:gd name="T74" fmla="*/ 2147483647 w 135"/>
                  <a:gd name="T75" fmla="*/ 2147483647 h 119"/>
                  <a:gd name="T76" fmla="*/ 2147483647 w 135"/>
                  <a:gd name="T77" fmla="*/ 2147483647 h 119"/>
                  <a:gd name="T78" fmla="*/ 2147483647 w 135"/>
                  <a:gd name="T79" fmla="*/ 2147483647 h 119"/>
                  <a:gd name="T80" fmla="*/ 2147483647 w 135"/>
                  <a:gd name="T81" fmla="*/ 2147483647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5" name="Freeform 184">
                <a:extLst>
                  <a:ext uri="{FF2B5EF4-FFF2-40B4-BE49-F238E27FC236}">
                    <a16:creationId xmlns:a16="http://schemas.microsoft.com/office/drawing/2014/main" id="{B03C4725-500D-AE46-A887-C7DD5563F5B4}"/>
                  </a:ext>
                </a:extLst>
              </p:cNvPr>
              <p:cNvSpPr>
                <a:spLocks/>
              </p:cNvSpPr>
              <p:nvPr/>
            </p:nvSpPr>
            <p:spPr bwMode="auto">
              <a:xfrm>
                <a:off x="3164781" y="1515599"/>
                <a:ext cx="682215" cy="468934"/>
              </a:xfrm>
              <a:custGeom>
                <a:avLst/>
                <a:gdLst>
                  <a:gd name="T0" fmla="*/ 2147483647 w 556"/>
                  <a:gd name="T1" fmla="*/ 2147483647 h 395"/>
                  <a:gd name="T2" fmla="*/ 2147483647 w 556"/>
                  <a:gd name="T3" fmla="*/ 2147483647 h 395"/>
                  <a:gd name="T4" fmla="*/ 2147483647 w 556"/>
                  <a:gd name="T5" fmla="*/ 2147483647 h 395"/>
                  <a:gd name="T6" fmla="*/ 2147483647 w 556"/>
                  <a:gd name="T7" fmla="*/ 2147483647 h 395"/>
                  <a:gd name="T8" fmla="*/ 2147483647 w 556"/>
                  <a:gd name="T9" fmla="*/ 2147483647 h 395"/>
                  <a:gd name="T10" fmla="*/ 2147483647 w 556"/>
                  <a:gd name="T11" fmla="*/ 2147483647 h 395"/>
                  <a:gd name="T12" fmla="*/ 2147483647 w 556"/>
                  <a:gd name="T13" fmla="*/ 2147483647 h 395"/>
                  <a:gd name="T14" fmla="*/ 2147483647 w 556"/>
                  <a:gd name="T15" fmla="*/ 2147483647 h 395"/>
                  <a:gd name="T16" fmla="*/ 2147483647 w 556"/>
                  <a:gd name="T17" fmla="*/ 2147483647 h 395"/>
                  <a:gd name="T18" fmla="*/ 2147483647 w 556"/>
                  <a:gd name="T19" fmla="*/ 2147483647 h 395"/>
                  <a:gd name="T20" fmla="*/ 2147483647 w 556"/>
                  <a:gd name="T21" fmla="*/ 2147483647 h 395"/>
                  <a:gd name="T22" fmla="*/ 2147483647 w 556"/>
                  <a:gd name="T23" fmla="*/ 2147483647 h 395"/>
                  <a:gd name="T24" fmla="*/ 2147483647 w 556"/>
                  <a:gd name="T25" fmla="*/ 2147483647 h 395"/>
                  <a:gd name="T26" fmla="*/ 2147483647 w 556"/>
                  <a:gd name="T27" fmla="*/ 2147483647 h 395"/>
                  <a:gd name="T28" fmla="*/ 2147483647 w 556"/>
                  <a:gd name="T29" fmla="*/ 2147483647 h 395"/>
                  <a:gd name="T30" fmla="*/ 2147483647 w 556"/>
                  <a:gd name="T31" fmla="*/ 2147483647 h 395"/>
                  <a:gd name="T32" fmla="*/ 2147483647 w 556"/>
                  <a:gd name="T33" fmla="*/ 2147483647 h 395"/>
                  <a:gd name="T34" fmla="*/ 2147483647 w 556"/>
                  <a:gd name="T35" fmla="*/ 2147483647 h 395"/>
                  <a:gd name="T36" fmla="*/ 2147483647 w 556"/>
                  <a:gd name="T37" fmla="*/ 2147483647 h 395"/>
                  <a:gd name="T38" fmla="*/ 2147483647 w 556"/>
                  <a:gd name="T39" fmla="*/ 2147483647 h 395"/>
                  <a:gd name="T40" fmla="*/ 2147483647 w 556"/>
                  <a:gd name="T41" fmla="*/ 2147483647 h 395"/>
                  <a:gd name="T42" fmla="*/ 2147483647 w 556"/>
                  <a:gd name="T43" fmla="*/ 2147483647 h 395"/>
                  <a:gd name="T44" fmla="*/ 2147483647 w 556"/>
                  <a:gd name="T45" fmla="*/ 2147483647 h 395"/>
                  <a:gd name="T46" fmla="*/ 2147483647 w 556"/>
                  <a:gd name="T47" fmla="*/ 2147483647 h 395"/>
                  <a:gd name="T48" fmla="*/ 2147483647 w 556"/>
                  <a:gd name="T49" fmla="*/ 2147483647 h 395"/>
                  <a:gd name="T50" fmla="*/ 0 w 556"/>
                  <a:gd name="T51" fmla="*/ 2147483647 h 395"/>
                  <a:gd name="T52" fmla="*/ 2147483647 w 556"/>
                  <a:gd name="T53" fmla="*/ 2147483647 h 395"/>
                  <a:gd name="T54" fmla="*/ 2147483647 w 556"/>
                  <a:gd name="T55" fmla="*/ 2147483647 h 395"/>
                  <a:gd name="T56" fmla="*/ 2147483647 w 556"/>
                  <a:gd name="T57" fmla="*/ 2147483647 h 395"/>
                  <a:gd name="T58" fmla="*/ 2147483647 w 556"/>
                  <a:gd name="T59" fmla="*/ 2147483647 h 395"/>
                  <a:gd name="T60" fmla="*/ 2147483647 w 556"/>
                  <a:gd name="T61" fmla="*/ 2147483647 h 395"/>
                  <a:gd name="T62" fmla="*/ 2147483647 w 556"/>
                  <a:gd name="T63" fmla="*/ 2147483647 h 395"/>
                  <a:gd name="T64" fmla="*/ 2147483647 w 556"/>
                  <a:gd name="T65" fmla="*/ 2147483647 h 395"/>
                  <a:gd name="T66" fmla="*/ 2147483647 w 556"/>
                  <a:gd name="T67" fmla="*/ 2147483647 h 395"/>
                  <a:gd name="T68" fmla="*/ 2147483647 w 556"/>
                  <a:gd name="T69" fmla="*/ 2147483647 h 395"/>
                  <a:gd name="T70" fmla="*/ 2147483647 w 556"/>
                  <a:gd name="T71" fmla="*/ 2147483647 h 395"/>
                  <a:gd name="T72" fmla="*/ 2147483647 w 556"/>
                  <a:gd name="T73" fmla="*/ 2147483647 h 395"/>
                  <a:gd name="T74" fmla="*/ 2147483647 w 556"/>
                  <a:gd name="T75" fmla="*/ 2147483647 h 395"/>
                  <a:gd name="T76" fmla="*/ 2147483647 w 556"/>
                  <a:gd name="T77" fmla="*/ 2147483647 h 395"/>
                  <a:gd name="T78" fmla="*/ 2147483647 w 556"/>
                  <a:gd name="T79" fmla="*/ 2147483647 h 395"/>
                  <a:gd name="T80" fmla="*/ 2147483647 w 556"/>
                  <a:gd name="T81" fmla="*/ 2147483647 h 395"/>
                  <a:gd name="T82" fmla="*/ 2147483647 w 556"/>
                  <a:gd name="T83" fmla="*/ 2147483647 h 395"/>
                  <a:gd name="T84" fmla="*/ 2147483647 w 556"/>
                  <a:gd name="T85" fmla="*/ 2147483647 h 395"/>
                  <a:gd name="T86" fmla="*/ 2147483647 w 556"/>
                  <a:gd name="T87" fmla="*/ 2147483647 h 395"/>
                  <a:gd name="T88" fmla="*/ 2147483647 w 556"/>
                  <a:gd name="T89" fmla="*/ 2147483647 h 395"/>
                  <a:gd name="T90" fmla="*/ 2147483647 w 556"/>
                  <a:gd name="T91" fmla="*/ 2147483647 h 395"/>
                  <a:gd name="T92" fmla="*/ 2147483647 w 556"/>
                  <a:gd name="T93" fmla="*/ 2147483647 h 395"/>
                  <a:gd name="T94" fmla="*/ 2147483647 w 556"/>
                  <a:gd name="T95" fmla="*/ 2147483647 h 395"/>
                  <a:gd name="T96" fmla="*/ 2147483647 w 556"/>
                  <a:gd name="T97" fmla="*/ 2147483647 h 395"/>
                  <a:gd name="T98" fmla="*/ 2147483647 w 556"/>
                  <a:gd name="T99" fmla="*/ 2147483647 h 395"/>
                  <a:gd name="T100" fmla="*/ 2147483647 w 556"/>
                  <a:gd name="T101" fmla="*/ 2147483647 h 395"/>
                  <a:gd name="T102" fmla="*/ 2147483647 w 556"/>
                  <a:gd name="T103" fmla="*/ 2147483647 h 395"/>
                  <a:gd name="T104" fmla="*/ 2147483647 w 556"/>
                  <a:gd name="T105" fmla="*/ 2147483647 h 395"/>
                  <a:gd name="T106" fmla="*/ 2147483647 w 556"/>
                  <a:gd name="T107" fmla="*/ 2147483647 h 395"/>
                  <a:gd name="T108" fmla="*/ 2147483647 w 556"/>
                  <a:gd name="T109" fmla="*/ 2147483647 h 395"/>
                  <a:gd name="T110" fmla="*/ 2147483647 w 556"/>
                  <a:gd name="T111" fmla="*/ 2147483647 h 395"/>
                  <a:gd name="T112" fmla="*/ 2147483647 w 556"/>
                  <a:gd name="T113" fmla="*/ 2147483647 h 395"/>
                  <a:gd name="T114" fmla="*/ 2147483647 w 556"/>
                  <a:gd name="T115" fmla="*/ 2147483647 h 395"/>
                  <a:gd name="T116" fmla="*/ 2147483647 w 556"/>
                  <a:gd name="T117" fmla="*/ 2147483647 h 395"/>
                  <a:gd name="T118" fmla="*/ 2147483647 w 556"/>
                  <a:gd name="T119" fmla="*/ 2147483647 h 395"/>
                  <a:gd name="T120" fmla="*/ 2147483647 w 556"/>
                  <a:gd name="T121" fmla="*/ 2147483647 h 395"/>
                  <a:gd name="T122" fmla="*/ 2147483647 w 556"/>
                  <a:gd name="T123" fmla="*/ 2147483647 h 395"/>
                  <a:gd name="T124" fmla="*/ 2147483647 w 556"/>
                  <a:gd name="T125" fmla="*/ 2147483647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6" name="Freeform 185">
                <a:extLst>
                  <a:ext uri="{FF2B5EF4-FFF2-40B4-BE49-F238E27FC236}">
                    <a16:creationId xmlns:a16="http://schemas.microsoft.com/office/drawing/2014/main" id="{2D790B41-5E96-F346-BF32-54C8737E9A00}"/>
                  </a:ext>
                </a:extLst>
              </p:cNvPr>
              <p:cNvSpPr>
                <a:spLocks/>
              </p:cNvSpPr>
              <p:nvPr/>
            </p:nvSpPr>
            <p:spPr bwMode="auto">
              <a:xfrm>
                <a:off x="2574855" y="1437444"/>
                <a:ext cx="180959" cy="171198"/>
              </a:xfrm>
              <a:custGeom>
                <a:avLst/>
                <a:gdLst>
                  <a:gd name="T0" fmla="*/ 2147483647 w 148"/>
                  <a:gd name="T1" fmla="*/ 2147483647 h 146"/>
                  <a:gd name="T2" fmla="*/ 2147483647 w 148"/>
                  <a:gd name="T3" fmla="*/ 2147483647 h 146"/>
                  <a:gd name="T4" fmla="*/ 2147483647 w 148"/>
                  <a:gd name="T5" fmla="*/ 2147483647 h 146"/>
                  <a:gd name="T6" fmla="*/ 2147483647 w 148"/>
                  <a:gd name="T7" fmla="*/ 2147483647 h 146"/>
                  <a:gd name="T8" fmla="*/ 2147483647 w 148"/>
                  <a:gd name="T9" fmla="*/ 2147483647 h 146"/>
                  <a:gd name="T10" fmla="*/ 2147483647 w 148"/>
                  <a:gd name="T11" fmla="*/ 2147483647 h 146"/>
                  <a:gd name="T12" fmla="*/ 2147483647 w 148"/>
                  <a:gd name="T13" fmla="*/ 2147483647 h 146"/>
                  <a:gd name="T14" fmla="*/ 2147483647 w 148"/>
                  <a:gd name="T15" fmla="*/ 2147483647 h 146"/>
                  <a:gd name="T16" fmla="*/ 2147483647 w 148"/>
                  <a:gd name="T17" fmla="*/ 2147483647 h 146"/>
                  <a:gd name="T18" fmla="*/ 2147483647 w 148"/>
                  <a:gd name="T19" fmla="*/ 0 h 146"/>
                  <a:gd name="T20" fmla="*/ 2147483647 w 148"/>
                  <a:gd name="T21" fmla="*/ 2147483647 h 146"/>
                  <a:gd name="T22" fmla="*/ 2147483647 w 148"/>
                  <a:gd name="T23" fmla="*/ 2147483647 h 146"/>
                  <a:gd name="T24" fmla="*/ 2147483647 w 148"/>
                  <a:gd name="T25" fmla="*/ 2147483647 h 146"/>
                  <a:gd name="T26" fmla="*/ 2147483647 w 148"/>
                  <a:gd name="T27" fmla="*/ 2147483647 h 146"/>
                  <a:gd name="T28" fmla="*/ 2147483647 w 148"/>
                  <a:gd name="T29" fmla="*/ 2147483647 h 146"/>
                  <a:gd name="T30" fmla="*/ 2147483647 w 148"/>
                  <a:gd name="T31" fmla="*/ 2147483647 h 146"/>
                  <a:gd name="T32" fmla="*/ 2147483647 w 148"/>
                  <a:gd name="T33" fmla="*/ 2147483647 h 146"/>
                  <a:gd name="T34" fmla="*/ 2147483647 w 148"/>
                  <a:gd name="T35" fmla="*/ 2147483647 h 146"/>
                  <a:gd name="T36" fmla="*/ 2147483647 w 148"/>
                  <a:gd name="T37" fmla="*/ 2147483647 h 146"/>
                  <a:gd name="T38" fmla="*/ 2147483647 w 148"/>
                  <a:gd name="T39" fmla="*/ 2147483647 h 146"/>
                  <a:gd name="T40" fmla="*/ 2147483647 w 148"/>
                  <a:gd name="T41" fmla="*/ 2147483647 h 146"/>
                  <a:gd name="T42" fmla="*/ 2147483647 w 148"/>
                  <a:gd name="T43" fmla="*/ 2147483647 h 146"/>
                  <a:gd name="T44" fmla="*/ 2147483647 w 148"/>
                  <a:gd name="T45" fmla="*/ 2147483647 h 146"/>
                  <a:gd name="T46" fmla="*/ 2147483647 w 148"/>
                  <a:gd name="T47" fmla="*/ 2147483647 h 146"/>
                  <a:gd name="T48" fmla="*/ 2147483647 w 148"/>
                  <a:gd name="T49" fmla="*/ 2147483647 h 146"/>
                  <a:gd name="T50" fmla="*/ 2147483647 w 148"/>
                  <a:gd name="T51" fmla="*/ 2147483647 h 146"/>
                  <a:gd name="T52" fmla="*/ 2147483647 w 148"/>
                  <a:gd name="T53" fmla="*/ 2147483647 h 146"/>
                  <a:gd name="T54" fmla="*/ 2147483647 w 148"/>
                  <a:gd name="T55" fmla="*/ 2147483647 h 146"/>
                  <a:gd name="T56" fmla="*/ 2147483647 w 148"/>
                  <a:gd name="T57" fmla="*/ 2147483647 h 146"/>
                  <a:gd name="T58" fmla="*/ 2147483647 w 148"/>
                  <a:gd name="T59" fmla="*/ 2147483647 h 146"/>
                  <a:gd name="T60" fmla="*/ 2147483647 w 148"/>
                  <a:gd name="T61" fmla="*/ 2147483647 h 146"/>
                  <a:gd name="T62" fmla="*/ 2147483647 w 148"/>
                  <a:gd name="T63" fmla="*/ 2147483647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7" name="Freeform 186">
                <a:extLst>
                  <a:ext uri="{FF2B5EF4-FFF2-40B4-BE49-F238E27FC236}">
                    <a16:creationId xmlns:a16="http://schemas.microsoft.com/office/drawing/2014/main" id="{9592AC75-D017-D84F-B1D5-88101D4FE09E}"/>
                  </a:ext>
                </a:extLst>
              </p:cNvPr>
              <p:cNvSpPr>
                <a:spLocks/>
              </p:cNvSpPr>
              <p:nvPr/>
            </p:nvSpPr>
            <p:spPr bwMode="auto">
              <a:xfrm>
                <a:off x="2766672" y="1374175"/>
                <a:ext cx="164673" cy="109790"/>
              </a:xfrm>
              <a:custGeom>
                <a:avLst/>
                <a:gdLst>
                  <a:gd name="T0" fmla="*/ 2147483647 w 133"/>
                  <a:gd name="T1" fmla="*/ 2147483647 h 91"/>
                  <a:gd name="T2" fmla="*/ 2147483647 w 133"/>
                  <a:gd name="T3" fmla="*/ 2147483647 h 91"/>
                  <a:gd name="T4" fmla="*/ 2147483647 w 133"/>
                  <a:gd name="T5" fmla="*/ 2147483647 h 91"/>
                  <a:gd name="T6" fmla="*/ 2147483647 w 133"/>
                  <a:gd name="T7" fmla="*/ 2147483647 h 91"/>
                  <a:gd name="T8" fmla="*/ 2147483647 w 133"/>
                  <a:gd name="T9" fmla="*/ 2147483647 h 91"/>
                  <a:gd name="T10" fmla="*/ 2147483647 w 133"/>
                  <a:gd name="T11" fmla="*/ 2147483647 h 91"/>
                  <a:gd name="T12" fmla="*/ 2147483647 w 133"/>
                  <a:gd name="T13" fmla="*/ 2147483647 h 91"/>
                  <a:gd name="T14" fmla="*/ 2147483647 w 133"/>
                  <a:gd name="T15" fmla="*/ 2147483647 h 91"/>
                  <a:gd name="T16" fmla="*/ 2147483647 w 133"/>
                  <a:gd name="T17" fmla="*/ 2147483647 h 91"/>
                  <a:gd name="T18" fmla="*/ 2147483647 w 133"/>
                  <a:gd name="T19" fmla="*/ 2147483647 h 91"/>
                  <a:gd name="T20" fmla="*/ 2147483647 w 133"/>
                  <a:gd name="T21" fmla="*/ 2147483647 h 91"/>
                  <a:gd name="T22" fmla="*/ 2147483647 w 133"/>
                  <a:gd name="T23" fmla="*/ 2147483647 h 91"/>
                  <a:gd name="T24" fmla="*/ 2147483647 w 133"/>
                  <a:gd name="T25" fmla="*/ 2147483647 h 91"/>
                  <a:gd name="T26" fmla="*/ 2147483647 w 133"/>
                  <a:gd name="T27" fmla="*/ 2147483647 h 91"/>
                  <a:gd name="T28" fmla="*/ 2147483647 w 133"/>
                  <a:gd name="T29" fmla="*/ 2147483647 h 91"/>
                  <a:gd name="T30" fmla="*/ 2147483647 w 133"/>
                  <a:gd name="T31" fmla="*/ 2147483647 h 91"/>
                  <a:gd name="T32" fmla="*/ 2147483647 w 133"/>
                  <a:gd name="T33" fmla="*/ 2147483647 h 91"/>
                  <a:gd name="T34" fmla="*/ 2147483647 w 133"/>
                  <a:gd name="T35" fmla="*/ 2147483647 h 91"/>
                  <a:gd name="T36" fmla="*/ 2147483647 w 133"/>
                  <a:gd name="T37" fmla="*/ 2147483647 h 91"/>
                  <a:gd name="T38" fmla="*/ 2147483647 w 133"/>
                  <a:gd name="T39" fmla="*/ 2147483647 h 91"/>
                  <a:gd name="T40" fmla="*/ 2147483647 w 133"/>
                  <a:gd name="T41" fmla="*/ 2147483647 h 91"/>
                  <a:gd name="T42" fmla="*/ 2147483647 w 133"/>
                  <a:gd name="T43" fmla="*/ 2147483647 h 91"/>
                  <a:gd name="T44" fmla="*/ 2147483647 w 133"/>
                  <a:gd name="T45" fmla="*/ 2147483647 h 91"/>
                  <a:gd name="T46" fmla="*/ 2147483647 w 133"/>
                  <a:gd name="T47" fmla="*/ 2147483647 h 91"/>
                  <a:gd name="T48" fmla="*/ 2147483647 w 133"/>
                  <a:gd name="T49" fmla="*/ 2147483647 h 91"/>
                  <a:gd name="T50" fmla="*/ 2147483647 w 133"/>
                  <a:gd name="T51" fmla="*/ 2147483647 h 91"/>
                  <a:gd name="T52" fmla="*/ 2147483647 w 133"/>
                  <a:gd name="T53" fmla="*/ 2147483647 h 91"/>
                  <a:gd name="T54" fmla="*/ 2147483647 w 133"/>
                  <a:gd name="T55" fmla="*/ 2147483647 h 91"/>
                  <a:gd name="T56" fmla="*/ 0 w 133"/>
                  <a:gd name="T57" fmla="*/ 2147483647 h 91"/>
                  <a:gd name="T58" fmla="*/ 2147483647 w 133"/>
                  <a:gd name="T59" fmla="*/ 2147483647 h 91"/>
                  <a:gd name="T60" fmla="*/ 2147483647 w 133"/>
                  <a:gd name="T61" fmla="*/ 2147483647 h 91"/>
                  <a:gd name="T62" fmla="*/ 2147483647 w 133"/>
                  <a:gd name="T63" fmla="*/ 2147483647 h 91"/>
                  <a:gd name="T64" fmla="*/ 2147483647 w 133"/>
                  <a:gd name="T65" fmla="*/ 2147483647 h 91"/>
                  <a:gd name="T66" fmla="*/ 2147483647 w 133"/>
                  <a:gd name="T67" fmla="*/ 2147483647 h 91"/>
                  <a:gd name="T68" fmla="*/ 2147483647 w 133"/>
                  <a:gd name="T69" fmla="*/ 0 h 91"/>
                  <a:gd name="T70" fmla="*/ 2147483647 w 133"/>
                  <a:gd name="T71" fmla="*/ 2147483647 h 91"/>
                  <a:gd name="T72" fmla="*/ 2147483647 w 133"/>
                  <a:gd name="T73" fmla="*/ 2147483647 h 91"/>
                  <a:gd name="T74" fmla="*/ 2147483647 w 133"/>
                  <a:gd name="T75" fmla="*/ 2147483647 h 91"/>
                  <a:gd name="T76" fmla="*/ 2147483647 w 133"/>
                  <a:gd name="T77" fmla="*/ 2147483647 h 91"/>
                  <a:gd name="T78" fmla="*/ 2147483647 w 133"/>
                  <a:gd name="T79" fmla="*/ 2147483647 h 91"/>
                  <a:gd name="T80" fmla="*/ 2147483647 w 133"/>
                  <a:gd name="T81" fmla="*/ 2147483647 h 91"/>
                  <a:gd name="T82" fmla="*/ 2147483647 w 133"/>
                  <a:gd name="T83" fmla="*/ 2147483647 h 91"/>
                  <a:gd name="T84" fmla="*/ 2147483647 w 133"/>
                  <a:gd name="T85" fmla="*/ 2147483647 h 91"/>
                  <a:gd name="T86" fmla="*/ 2147483647 w 133"/>
                  <a:gd name="T87" fmla="*/ 2147483647 h 91"/>
                  <a:gd name="T88" fmla="*/ 2147483647 w 133"/>
                  <a:gd name="T89" fmla="*/ 2147483647 h 91"/>
                  <a:gd name="T90" fmla="*/ 2147483647 w 133"/>
                  <a:gd name="T91" fmla="*/ 2147483647 h 91"/>
                  <a:gd name="T92" fmla="*/ 2147483647 w 133"/>
                  <a:gd name="T93" fmla="*/ 2147483647 h 91"/>
                  <a:gd name="T94" fmla="*/ 2147483647 w 133"/>
                  <a:gd name="T95" fmla="*/ 2147483647 h 91"/>
                  <a:gd name="T96" fmla="*/ 2147483647 w 133"/>
                  <a:gd name="T97" fmla="*/ 2147483647 h 91"/>
                  <a:gd name="T98" fmla="*/ 2147483647 w 133"/>
                  <a:gd name="T99" fmla="*/ 2147483647 h 91"/>
                  <a:gd name="T100" fmla="*/ 2147483647 w 133"/>
                  <a:gd name="T101" fmla="*/ 2147483647 h 91"/>
                  <a:gd name="T102" fmla="*/ 2147483647 w 133"/>
                  <a:gd name="T103" fmla="*/ 2147483647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8" name="Freeform 187">
                <a:extLst>
                  <a:ext uri="{FF2B5EF4-FFF2-40B4-BE49-F238E27FC236}">
                    <a16:creationId xmlns:a16="http://schemas.microsoft.com/office/drawing/2014/main" id="{D79499A2-340E-4B4A-ABC8-BA551A92F1C7}"/>
                  </a:ext>
                </a:extLst>
              </p:cNvPr>
              <p:cNvSpPr>
                <a:spLocks/>
              </p:cNvSpPr>
              <p:nvPr/>
            </p:nvSpPr>
            <p:spPr bwMode="auto">
              <a:xfrm>
                <a:off x="2697908" y="1316488"/>
                <a:ext cx="124863" cy="72574"/>
              </a:xfrm>
              <a:custGeom>
                <a:avLst/>
                <a:gdLst>
                  <a:gd name="T0" fmla="*/ 2147483647 w 102"/>
                  <a:gd name="T1" fmla="*/ 2147483647 h 60"/>
                  <a:gd name="T2" fmla="*/ 2147483647 w 102"/>
                  <a:gd name="T3" fmla="*/ 2147483647 h 60"/>
                  <a:gd name="T4" fmla="*/ 2147483647 w 102"/>
                  <a:gd name="T5" fmla="*/ 2147483647 h 60"/>
                  <a:gd name="T6" fmla="*/ 2147483647 w 102"/>
                  <a:gd name="T7" fmla="*/ 2147483647 h 60"/>
                  <a:gd name="T8" fmla="*/ 2147483647 w 102"/>
                  <a:gd name="T9" fmla="*/ 2147483647 h 60"/>
                  <a:gd name="T10" fmla="*/ 2147483647 w 102"/>
                  <a:gd name="T11" fmla="*/ 2147483647 h 60"/>
                  <a:gd name="T12" fmla="*/ 2147483647 w 102"/>
                  <a:gd name="T13" fmla="*/ 2147483647 h 60"/>
                  <a:gd name="T14" fmla="*/ 2147483647 w 102"/>
                  <a:gd name="T15" fmla="*/ 2147483647 h 60"/>
                  <a:gd name="T16" fmla="*/ 2147483647 w 102"/>
                  <a:gd name="T17" fmla="*/ 2147483647 h 60"/>
                  <a:gd name="T18" fmla="*/ 2147483647 w 102"/>
                  <a:gd name="T19" fmla="*/ 2147483647 h 60"/>
                  <a:gd name="T20" fmla="*/ 2147483647 w 102"/>
                  <a:gd name="T21" fmla="*/ 2147483647 h 60"/>
                  <a:gd name="T22" fmla="*/ 2147483647 w 102"/>
                  <a:gd name="T23" fmla="*/ 2147483647 h 60"/>
                  <a:gd name="T24" fmla="*/ 2147483647 w 102"/>
                  <a:gd name="T25" fmla="*/ 2147483647 h 60"/>
                  <a:gd name="T26" fmla="*/ 2147483647 w 102"/>
                  <a:gd name="T27" fmla="*/ 2147483647 h 60"/>
                  <a:gd name="T28" fmla="*/ 2147483647 w 102"/>
                  <a:gd name="T29" fmla="*/ 2147483647 h 60"/>
                  <a:gd name="T30" fmla="*/ 2147483647 w 102"/>
                  <a:gd name="T31" fmla="*/ 2147483647 h 60"/>
                  <a:gd name="T32" fmla="*/ 2147483647 w 102"/>
                  <a:gd name="T33" fmla="*/ 2147483647 h 60"/>
                  <a:gd name="T34" fmla="*/ 2147483647 w 102"/>
                  <a:gd name="T35" fmla="*/ 2147483647 h 60"/>
                  <a:gd name="T36" fmla="*/ 2147483647 w 102"/>
                  <a:gd name="T37" fmla="*/ 2147483647 h 60"/>
                  <a:gd name="T38" fmla="*/ 2147483647 w 102"/>
                  <a:gd name="T39" fmla="*/ 2147483647 h 60"/>
                  <a:gd name="T40" fmla="*/ 2147483647 w 102"/>
                  <a:gd name="T41" fmla="*/ 2147483647 h 60"/>
                  <a:gd name="T42" fmla="*/ 2147483647 w 102"/>
                  <a:gd name="T43" fmla="*/ 2147483647 h 60"/>
                  <a:gd name="T44" fmla="*/ 2147483647 w 102"/>
                  <a:gd name="T45" fmla="*/ 2147483647 h 60"/>
                  <a:gd name="T46" fmla="*/ 0 w 102"/>
                  <a:gd name="T47" fmla="*/ 2147483647 h 60"/>
                  <a:gd name="T48" fmla="*/ 2147483647 w 102"/>
                  <a:gd name="T49" fmla="*/ 2147483647 h 60"/>
                  <a:gd name="T50" fmla="*/ 2147483647 w 102"/>
                  <a:gd name="T51" fmla="*/ 2147483647 h 60"/>
                  <a:gd name="T52" fmla="*/ 2147483647 w 102"/>
                  <a:gd name="T53" fmla="*/ 2147483647 h 60"/>
                  <a:gd name="T54" fmla="*/ 2147483647 w 102"/>
                  <a:gd name="T55" fmla="*/ 2147483647 h 60"/>
                  <a:gd name="T56" fmla="*/ 2147483647 w 102"/>
                  <a:gd name="T57" fmla="*/ 2147483647 h 60"/>
                  <a:gd name="T58" fmla="*/ 2147483647 w 102"/>
                  <a:gd name="T59" fmla="*/ 2147483647 h 60"/>
                  <a:gd name="T60" fmla="*/ 2147483647 w 102"/>
                  <a:gd name="T61" fmla="*/ 2147483647 h 60"/>
                  <a:gd name="T62" fmla="*/ 2147483647 w 102"/>
                  <a:gd name="T63" fmla="*/ 2147483647 h 60"/>
                  <a:gd name="T64" fmla="*/ 2147483647 w 102"/>
                  <a:gd name="T65" fmla="*/ 0 h 60"/>
                  <a:gd name="T66" fmla="*/ 2147483647 w 102"/>
                  <a:gd name="T67" fmla="*/ 0 h 60"/>
                  <a:gd name="T68" fmla="*/ 2147483647 w 102"/>
                  <a:gd name="T69" fmla="*/ 0 h 60"/>
                  <a:gd name="T70" fmla="*/ 2147483647 w 102"/>
                  <a:gd name="T71" fmla="*/ 0 h 60"/>
                  <a:gd name="T72" fmla="*/ 2147483647 w 102"/>
                  <a:gd name="T73" fmla="*/ 0 h 60"/>
                  <a:gd name="T74" fmla="*/ 2147483647 w 102"/>
                  <a:gd name="T75" fmla="*/ 0 h 60"/>
                  <a:gd name="T76" fmla="*/ 2147483647 w 102"/>
                  <a:gd name="T77" fmla="*/ 2147483647 h 60"/>
                  <a:gd name="T78" fmla="*/ 2147483647 w 102"/>
                  <a:gd name="T79" fmla="*/ 2147483647 h 60"/>
                  <a:gd name="T80" fmla="*/ 2147483647 w 102"/>
                  <a:gd name="T81" fmla="*/ 2147483647 h 60"/>
                  <a:gd name="T82" fmla="*/ 2147483647 w 102"/>
                  <a:gd name="T83" fmla="*/ 2147483647 h 60"/>
                  <a:gd name="T84" fmla="*/ 2147483647 w 102"/>
                  <a:gd name="T85" fmla="*/ 2147483647 h 60"/>
                  <a:gd name="T86" fmla="*/ 2147483647 w 102"/>
                  <a:gd name="T87" fmla="*/ 2147483647 h 60"/>
                  <a:gd name="T88" fmla="*/ 2147483647 w 102"/>
                  <a:gd name="T89" fmla="*/ 2147483647 h 60"/>
                  <a:gd name="T90" fmla="*/ 2147483647 w 102"/>
                  <a:gd name="T91" fmla="*/ 2147483647 h 60"/>
                  <a:gd name="T92" fmla="*/ 2147483647 w 102"/>
                  <a:gd name="T93" fmla="*/ 2147483647 h 60"/>
                  <a:gd name="T94" fmla="*/ 2147483647 w 102"/>
                  <a:gd name="T95" fmla="*/ 2147483647 h 60"/>
                  <a:gd name="T96" fmla="*/ 2147483647 w 102"/>
                  <a:gd name="T97" fmla="*/ 2147483647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9" name="Freeform 188">
                <a:extLst>
                  <a:ext uri="{FF2B5EF4-FFF2-40B4-BE49-F238E27FC236}">
                    <a16:creationId xmlns:a16="http://schemas.microsoft.com/office/drawing/2014/main" id="{37E73CCB-EF4A-954F-8728-5C9A3F27EA4F}"/>
                  </a:ext>
                </a:extLst>
              </p:cNvPr>
              <p:cNvSpPr>
                <a:spLocks/>
              </p:cNvSpPr>
              <p:nvPr/>
            </p:nvSpPr>
            <p:spPr bwMode="auto">
              <a:xfrm>
                <a:off x="2944012" y="1389062"/>
                <a:ext cx="104956" cy="94902"/>
              </a:xfrm>
              <a:custGeom>
                <a:avLst/>
                <a:gdLst>
                  <a:gd name="T0" fmla="*/ 2147483647 w 86"/>
                  <a:gd name="T1" fmla="*/ 2147483647 h 80"/>
                  <a:gd name="T2" fmla="*/ 2147483647 w 86"/>
                  <a:gd name="T3" fmla="*/ 0 h 80"/>
                  <a:gd name="T4" fmla="*/ 2147483647 w 86"/>
                  <a:gd name="T5" fmla="*/ 2147483647 h 80"/>
                  <a:gd name="T6" fmla="*/ 2147483647 w 86"/>
                  <a:gd name="T7" fmla="*/ 2147483647 h 80"/>
                  <a:gd name="T8" fmla="*/ 2147483647 w 86"/>
                  <a:gd name="T9" fmla="*/ 2147483647 h 80"/>
                  <a:gd name="T10" fmla="*/ 2147483647 w 86"/>
                  <a:gd name="T11" fmla="*/ 2147483647 h 80"/>
                  <a:gd name="T12" fmla="*/ 2147483647 w 86"/>
                  <a:gd name="T13" fmla="*/ 2147483647 h 80"/>
                  <a:gd name="T14" fmla="*/ 2147483647 w 86"/>
                  <a:gd name="T15" fmla="*/ 2147483647 h 80"/>
                  <a:gd name="T16" fmla="*/ 2147483647 w 86"/>
                  <a:gd name="T17" fmla="*/ 2147483647 h 80"/>
                  <a:gd name="T18" fmla="*/ 2147483647 w 86"/>
                  <a:gd name="T19" fmla="*/ 2147483647 h 80"/>
                  <a:gd name="T20" fmla="*/ 2147483647 w 86"/>
                  <a:gd name="T21" fmla="*/ 2147483647 h 80"/>
                  <a:gd name="T22" fmla="*/ 2147483647 w 86"/>
                  <a:gd name="T23" fmla="*/ 2147483647 h 80"/>
                  <a:gd name="T24" fmla="*/ 2147483647 w 86"/>
                  <a:gd name="T25" fmla="*/ 2147483647 h 80"/>
                  <a:gd name="T26" fmla="*/ 2147483647 w 86"/>
                  <a:gd name="T27" fmla="*/ 2147483647 h 80"/>
                  <a:gd name="T28" fmla="*/ 2147483647 w 86"/>
                  <a:gd name="T29" fmla="*/ 2147483647 h 80"/>
                  <a:gd name="T30" fmla="*/ 2147483647 w 86"/>
                  <a:gd name="T31" fmla="*/ 2147483647 h 80"/>
                  <a:gd name="T32" fmla="*/ 2147483647 w 86"/>
                  <a:gd name="T33" fmla="*/ 2147483647 h 80"/>
                  <a:gd name="T34" fmla="*/ 2147483647 w 86"/>
                  <a:gd name="T35" fmla="*/ 2147483647 h 80"/>
                  <a:gd name="T36" fmla="*/ 2147483647 w 86"/>
                  <a:gd name="T37" fmla="*/ 2147483647 h 80"/>
                  <a:gd name="T38" fmla="*/ 2147483647 w 86"/>
                  <a:gd name="T39" fmla="*/ 2147483647 h 80"/>
                  <a:gd name="T40" fmla="*/ 2147483647 w 86"/>
                  <a:gd name="T41" fmla="*/ 2147483647 h 80"/>
                  <a:gd name="T42" fmla="*/ 2147483647 w 86"/>
                  <a:gd name="T43" fmla="*/ 2147483647 h 80"/>
                  <a:gd name="T44" fmla="*/ 2147483647 w 86"/>
                  <a:gd name="T45" fmla="*/ 2147483647 h 80"/>
                  <a:gd name="T46" fmla="*/ 2147483647 w 86"/>
                  <a:gd name="T47" fmla="*/ 2147483647 h 80"/>
                  <a:gd name="T48" fmla="*/ 2147483647 w 86"/>
                  <a:gd name="T49" fmla="*/ 2147483647 h 80"/>
                  <a:gd name="T50" fmla="*/ 2147483647 w 86"/>
                  <a:gd name="T51" fmla="*/ 2147483647 h 80"/>
                  <a:gd name="T52" fmla="*/ 2147483647 w 86"/>
                  <a:gd name="T53" fmla="*/ 2147483647 h 80"/>
                  <a:gd name="T54" fmla="*/ 2147483647 w 86"/>
                  <a:gd name="T55" fmla="*/ 2147483647 h 80"/>
                  <a:gd name="T56" fmla="*/ 2147483647 w 86"/>
                  <a:gd name="T57" fmla="*/ 2147483647 h 80"/>
                  <a:gd name="T58" fmla="*/ 2147483647 w 86"/>
                  <a:gd name="T59" fmla="*/ 2147483647 h 80"/>
                  <a:gd name="T60" fmla="*/ 2147483647 w 86"/>
                  <a:gd name="T61" fmla="*/ 2147483647 h 80"/>
                  <a:gd name="T62" fmla="*/ 2147483647 w 86"/>
                  <a:gd name="T63" fmla="*/ 2147483647 h 80"/>
                  <a:gd name="T64" fmla="*/ 2147483647 w 86"/>
                  <a:gd name="T65" fmla="*/ 2147483647 h 80"/>
                  <a:gd name="T66" fmla="*/ 2147483647 w 86"/>
                  <a:gd name="T67" fmla="*/ 2147483647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0" name="Freeform 189">
                <a:extLst>
                  <a:ext uri="{FF2B5EF4-FFF2-40B4-BE49-F238E27FC236}">
                    <a16:creationId xmlns:a16="http://schemas.microsoft.com/office/drawing/2014/main" id="{94936A0E-A247-A84A-9DE2-FE1F03A7AB89}"/>
                  </a:ext>
                </a:extLst>
              </p:cNvPr>
              <p:cNvSpPr>
                <a:spLocks/>
              </p:cNvSpPr>
              <p:nvPr/>
            </p:nvSpPr>
            <p:spPr bwMode="auto">
              <a:xfrm>
                <a:off x="3050778" y="1446747"/>
                <a:ext cx="41620" cy="53966"/>
              </a:xfrm>
              <a:custGeom>
                <a:avLst/>
                <a:gdLst>
                  <a:gd name="T0" fmla="*/ 2147483647 w 34"/>
                  <a:gd name="T1" fmla="*/ 2147483647 h 46"/>
                  <a:gd name="T2" fmla="*/ 2147483647 w 34"/>
                  <a:gd name="T3" fmla="*/ 2147483647 h 46"/>
                  <a:gd name="T4" fmla="*/ 2147483647 w 34"/>
                  <a:gd name="T5" fmla="*/ 2147483647 h 46"/>
                  <a:gd name="T6" fmla="*/ 2147483647 w 34"/>
                  <a:gd name="T7" fmla="*/ 2147483647 h 46"/>
                  <a:gd name="T8" fmla="*/ 2147483647 w 34"/>
                  <a:gd name="T9" fmla="*/ 2147483647 h 46"/>
                  <a:gd name="T10" fmla="*/ 2147483647 w 34"/>
                  <a:gd name="T11" fmla="*/ 2147483647 h 46"/>
                  <a:gd name="T12" fmla="*/ 2147483647 w 34"/>
                  <a:gd name="T13" fmla="*/ 2147483647 h 46"/>
                  <a:gd name="T14" fmla="*/ 0 w 34"/>
                  <a:gd name="T15" fmla="*/ 2147483647 h 46"/>
                  <a:gd name="T16" fmla="*/ 2147483647 w 34"/>
                  <a:gd name="T17" fmla="*/ 2147483647 h 46"/>
                  <a:gd name="T18" fmla="*/ 2147483647 w 34"/>
                  <a:gd name="T19" fmla="*/ 2147483647 h 46"/>
                  <a:gd name="T20" fmla="*/ 2147483647 w 34"/>
                  <a:gd name="T21" fmla="*/ 2147483647 h 46"/>
                  <a:gd name="T22" fmla="*/ 2147483647 w 34"/>
                  <a:gd name="T23" fmla="*/ 2147483647 h 46"/>
                  <a:gd name="T24" fmla="*/ 2147483647 w 34"/>
                  <a:gd name="T25" fmla="*/ 2147483647 h 46"/>
                  <a:gd name="T26" fmla="*/ 2147483647 w 34"/>
                  <a:gd name="T27" fmla="*/ 2147483647 h 46"/>
                  <a:gd name="T28" fmla="*/ 2147483647 w 34"/>
                  <a:gd name="T29" fmla="*/ 2147483647 h 46"/>
                  <a:gd name="T30" fmla="*/ 2147483647 w 34"/>
                  <a:gd name="T31" fmla="*/ 2147483647 h 46"/>
                  <a:gd name="T32" fmla="*/ 2147483647 w 34"/>
                  <a:gd name="T33" fmla="*/ 2147483647 h 46"/>
                  <a:gd name="T34" fmla="*/ 2147483647 w 34"/>
                  <a:gd name="T35" fmla="*/ 2147483647 h 46"/>
                  <a:gd name="T36" fmla="*/ 2147483647 w 34"/>
                  <a:gd name="T37" fmla="*/ 2147483647 h 46"/>
                  <a:gd name="T38" fmla="*/ 2147483647 w 34"/>
                  <a:gd name="T39" fmla="*/ 2147483647 h 46"/>
                  <a:gd name="T40" fmla="*/ 2147483647 w 34"/>
                  <a:gd name="T41" fmla="*/ 2147483647 h 46"/>
                  <a:gd name="T42" fmla="*/ 2147483647 w 34"/>
                  <a:gd name="T43" fmla="*/ 2147483647 h 46"/>
                  <a:gd name="T44" fmla="*/ 2147483647 w 34"/>
                  <a:gd name="T45" fmla="*/ 2147483647 h 46"/>
                  <a:gd name="T46" fmla="*/ 2147483647 w 34"/>
                  <a:gd name="T47" fmla="*/ 2147483647 h 46"/>
                  <a:gd name="T48" fmla="*/ 2147483647 w 34"/>
                  <a:gd name="T49" fmla="*/ 0 h 46"/>
                  <a:gd name="T50" fmla="*/ 2147483647 w 34"/>
                  <a:gd name="T51" fmla="*/ 0 h 46"/>
                  <a:gd name="T52" fmla="*/ 2147483647 w 34"/>
                  <a:gd name="T53" fmla="*/ 0 h 46"/>
                  <a:gd name="T54" fmla="*/ 2147483647 w 34"/>
                  <a:gd name="T55" fmla="*/ 2147483647 h 46"/>
                  <a:gd name="T56" fmla="*/ 2147483647 w 34"/>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1" name="Freeform 190">
                <a:extLst>
                  <a:ext uri="{FF2B5EF4-FFF2-40B4-BE49-F238E27FC236}">
                    <a16:creationId xmlns:a16="http://schemas.microsoft.com/office/drawing/2014/main" id="{B25E34EF-990B-044F-8B3A-EE4FCFA94EEF}"/>
                  </a:ext>
                </a:extLst>
              </p:cNvPr>
              <p:cNvSpPr>
                <a:spLocks/>
              </p:cNvSpPr>
              <p:nvPr/>
            </p:nvSpPr>
            <p:spPr bwMode="auto">
              <a:xfrm>
                <a:off x="3039921" y="1372313"/>
                <a:ext cx="246104" cy="120955"/>
              </a:xfrm>
              <a:custGeom>
                <a:avLst/>
                <a:gdLst>
                  <a:gd name="T0" fmla="*/ 2147483647 w 202"/>
                  <a:gd name="T1" fmla="*/ 2147483647 h 100"/>
                  <a:gd name="T2" fmla="*/ 2147483647 w 202"/>
                  <a:gd name="T3" fmla="*/ 2147483647 h 100"/>
                  <a:gd name="T4" fmla="*/ 2147483647 w 202"/>
                  <a:gd name="T5" fmla="*/ 2147483647 h 100"/>
                  <a:gd name="T6" fmla="*/ 2147483647 w 202"/>
                  <a:gd name="T7" fmla="*/ 2147483647 h 100"/>
                  <a:gd name="T8" fmla="*/ 2147483647 w 202"/>
                  <a:gd name="T9" fmla="*/ 2147483647 h 100"/>
                  <a:gd name="T10" fmla="*/ 2147483647 w 202"/>
                  <a:gd name="T11" fmla="*/ 2147483647 h 100"/>
                  <a:gd name="T12" fmla="*/ 2147483647 w 202"/>
                  <a:gd name="T13" fmla="*/ 2147483647 h 100"/>
                  <a:gd name="T14" fmla="*/ 2147483647 w 202"/>
                  <a:gd name="T15" fmla="*/ 2147483647 h 100"/>
                  <a:gd name="T16" fmla="*/ 2147483647 w 202"/>
                  <a:gd name="T17" fmla="*/ 2147483647 h 100"/>
                  <a:gd name="T18" fmla="*/ 2147483647 w 202"/>
                  <a:gd name="T19" fmla="*/ 2147483647 h 100"/>
                  <a:gd name="T20" fmla="*/ 2147483647 w 202"/>
                  <a:gd name="T21" fmla="*/ 2147483647 h 100"/>
                  <a:gd name="T22" fmla="*/ 2147483647 w 202"/>
                  <a:gd name="T23" fmla="*/ 2147483647 h 100"/>
                  <a:gd name="T24" fmla="*/ 2147483647 w 202"/>
                  <a:gd name="T25" fmla="*/ 2147483647 h 100"/>
                  <a:gd name="T26" fmla="*/ 2147483647 w 202"/>
                  <a:gd name="T27" fmla="*/ 2147483647 h 100"/>
                  <a:gd name="T28" fmla="*/ 2147483647 w 202"/>
                  <a:gd name="T29" fmla="*/ 2147483647 h 100"/>
                  <a:gd name="T30" fmla="*/ 2147483647 w 202"/>
                  <a:gd name="T31" fmla="*/ 2147483647 h 100"/>
                  <a:gd name="T32" fmla="*/ 2147483647 w 202"/>
                  <a:gd name="T33" fmla="*/ 2147483647 h 100"/>
                  <a:gd name="T34" fmla="*/ 2147483647 w 202"/>
                  <a:gd name="T35" fmla="*/ 2147483647 h 100"/>
                  <a:gd name="T36" fmla="*/ 2147483647 w 202"/>
                  <a:gd name="T37" fmla="*/ 2147483647 h 100"/>
                  <a:gd name="T38" fmla="*/ 2147483647 w 202"/>
                  <a:gd name="T39" fmla="*/ 2147483647 h 100"/>
                  <a:gd name="T40" fmla="*/ 2147483647 w 202"/>
                  <a:gd name="T41" fmla="*/ 2147483647 h 100"/>
                  <a:gd name="T42" fmla="*/ 2147483647 w 202"/>
                  <a:gd name="T43" fmla="*/ 2147483647 h 100"/>
                  <a:gd name="T44" fmla="*/ 2147483647 w 202"/>
                  <a:gd name="T45" fmla="*/ 2147483647 h 100"/>
                  <a:gd name="T46" fmla="*/ 2147483647 w 202"/>
                  <a:gd name="T47" fmla="*/ 2147483647 h 100"/>
                  <a:gd name="T48" fmla="*/ 2147483647 w 202"/>
                  <a:gd name="T49" fmla="*/ 2147483647 h 100"/>
                  <a:gd name="T50" fmla="*/ 2147483647 w 202"/>
                  <a:gd name="T51" fmla="*/ 2147483647 h 100"/>
                  <a:gd name="T52" fmla="*/ 2147483647 w 202"/>
                  <a:gd name="T53" fmla="*/ 2147483647 h 100"/>
                  <a:gd name="T54" fmla="*/ 0 w 202"/>
                  <a:gd name="T55" fmla="*/ 2147483647 h 100"/>
                  <a:gd name="T56" fmla="*/ 2147483647 w 202"/>
                  <a:gd name="T57" fmla="*/ 2147483647 h 100"/>
                  <a:gd name="T58" fmla="*/ 2147483647 w 202"/>
                  <a:gd name="T59" fmla="*/ 0 h 100"/>
                  <a:gd name="T60" fmla="*/ 2147483647 w 202"/>
                  <a:gd name="T61" fmla="*/ 2147483647 h 100"/>
                  <a:gd name="T62" fmla="*/ 2147483647 w 202"/>
                  <a:gd name="T63" fmla="*/ 2147483647 h 100"/>
                  <a:gd name="T64" fmla="*/ 2147483647 w 202"/>
                  <a:gd name="T65" fmla="*/ 2147483647 h 100"/>
                  <a:gd name="T66" fmla="*/ 2147483647 w 202"/>
                  <a:gd name="T67" fmla="*/ 2147483647 h 100"/>
                  <a:gd name="T68" fmla="*/ 2147483647 w 202"/>
                  <a:gd name="T69" fmla="*/ 2147483647 h 100"/>
                  <a:gd name="T70" fmla="*/ 2147483647 w 202"/>
                  <a:gd name="T71" fmla="*/ 2147483647 h 100"/>
                  <a:gd name="T72" fmla="*/ 2147483647 w 202"/>
                  <a:gd name="T73" fmla="*/ 2147483647 h 100"/>
                  <a:gd name="T74" fmla="*/ 2147483647 w 202"/>
                  <a:gd name="T75" fmla="*/ 2147483647 h 100"/>
                  <a:gd name="T76" fmla="*/ 2147483647 w 202"/>
                  <a:gd name="T77" fmla="*/ 2147483647 h 100"/>
                  <a:gd name="T78" fmla="*/ 2147483647 w 202"/>
                  <a:gd name="T79" fmla="*/ 2147483647 h 100"/>
                  <a:gd name="T80" fmla="*/ 2147483647 w 202"/>
                  <a:gd name="T81" fmla="*/ 2147483647 h 100"/>
                  <a:gd name="T82" fmla="*/ 2147483647 w 202"/>
                  <a:gd name="T83" fmla="*/ 2147483647 h 100"/>
                  <a:gd name="T84" fmla="*/ 2147483647 w 202"/>
                  <a:gd name="T85" fmla="*/ 2147483647 h 100"/>
                  <a:gd name="T86" fmla="*/ 2147483647 w 202"/>
                  <a:gd name="T87" fmla="*/ 2147483647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2" name="Freeform 191">
                <a:extLst>
                  <a:ext uri="{FF2B5EF4-FFF2-40B4-BE49-F238E27FC236}">
                    <a16:creationId xmlns:a16="http://schemas.microsoft.com/office/drawing/2014/main" id="{EF4BAC2A-098E-E74A-9D93-8C3A263153CE}"/>
                  </a:ext>
                </a:extLst>
              </p:cNvPr>
              <p:cNvSpPr>
                <a:spLocks/>
              </p:cNvSpPr>
              <p:nvPr/>
            </p:nvSpPr>
            <p:spPr bwMode="auto">
              <a:xfrm>
                <a:off x="2846294" y="1296019"/>
                <a:ext cx="50668" cy="44660"/>
              </a:xfrm>
              <a:custGeom>
                <a:avLst/>
                <a:gdLst>
                  <a:gd name="T0" fmla="*/ 2147483647 w 40"/>
                  <a:gd name="T1" fmla="*/ 2147483647 h 37"/>
                  <a:gd name="T2" fmla="*/ 2147483647 w 40"/>
                  <a:gd name="T3" fmla="*/ 2147483647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0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0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2147483647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3" name="Freeform 192">
                <a:extLst>
                  <a:ext uri="{FF2B5EF4-FFF2-40B4-BE49-F238E27FC236}">
                    <a16:creationId xmlns:a16="http://schemas.microsoft.com/office/drawing/2014/main" id="{5B663665-3116-6745-9230-F190E002E2E2}"/>
                  </a:ext>
                </a:extLst>
              </p:cNvPr>
              <p:cNvSpPr>
                <a:spLocks/>
              </p:cNvSpPr>
              <p:nvPr/>
            </p:nvSpPr>
            <p:spPr bwMode="auto">
              <a:xfrm flipV="1">
                <a:off x="3039921" y="1013171"/>
                <a:ext cx="246104" cy="379613"/>
              </a:xfrm>
              <a:custGeom>
                <a:avLst/>
                <a:gdLst>
                  <a:gd name="T0" fmla="*/ 2147483647 w 201"/>
                  <a:gd name="T1" fmla="*/ 2147483647 h 319"/>
                  <a:gd name="T2" fmla="*/ 2147483647 w 201"/>
                  <a:gd name="T3" fmla="*/ 2147483647 h 319"/>
                  <a:gd name="T4" fmla="*/ 2147483647 w 201"/>
                  <a:gd name="T5" fmla="*/ 2147483647 h 319"/>
                  <a:gd name="T6" fmla="*/ 2147483647 w 201"/>
                  <a:gd name="T7" fmla="*/ 2147483647 h 319"/>
                  <a:gd name="T8" fmla="*/ 2147483647 w 201"/>
                  <a:gd name="T9" fmla="*/ 2147483647 h 319"/>
                  <a:gd name="T10" fmla="*/ 2147483647 w 201"/>
                  <a:gd name="T11" fmla="*/ 2147483647 h 319"/>
                  <a:gd name="T12" fmla="*/ 2147483647 w 201"/>
                  <a:gd name="T13" fmla="*/ 2147483647 h 319"/>
                  <a:gd name="T14" fmla="*/ 2147483647 w 201"/>
                  <a:gd name="T15" fmla="*/ 2147483647 h 319"/>
                  <a:gd name="T16" fmla="*/ 2147483647 w 201"/>
                  <a:gd name="T17" fmla="*/ 2147483647 h 319"/>
                  <a:gd name="T18" fmla="*/ 2147483647 w 201"/>
                  <a:gd name="T19" fmla="*/ 2147483647 h 319"/>
                  <a:gd name="T20" fmla="*/ 2147483647 w 201"/>
                  <a:gd name="T21" fmla="*/ 2147483647 h 319"/>
                  <a:gd name="T22" fmla="*/ 2147483647 w 201"/>
                  <a:gd name="T23" fmla="*/ 2147483647 h 319"/>
                  <a:gd name="T24" fmla="*/ 2147483647 w 201"/>
                  <a:gd name="T25" fmla="*/ 2147483647 h 319"/>
                  <a:gd name="T26" fmla="*/ 2147483647 w 201"/>
                  <a:gd name="T27" fmla="*/ 2147483647 h 319"/>
                  <a:gd name="T28" fmla="*/ 2147483647 w 201"/>
                  <a:gd name="T29" fmla="*/ 2147483647 h 319"/>
                  <a:gd name="T30" fmla="*/ 2147483647 w 201"/>
                  <a:gd name="T31" fmla="*/ 2147483647 h 319"/>
                  <a:gd name="T32" fmla="*/ 2147483647 w 201"/>
                  <a:gd name="T33" fmla="*/ 2147483647 h 319"/>
                  <a:gd name="T34" fmla="*/ 2147483647 w 201"/>
                  <a:gd name="T35" fmla="*/ 2147483647 h 319"/>
                  <a:gd name="T36" fmla="*/ 2147483647 w 201"/>
                  <a:gd name="T37" fmla="*/ 2147483647 h 319"/>
                  <a:gd name="T38" fmla="*/ 2147483647 w 201"/>
                  <a:gd name="T39" fmla="*/ 2147483647 h 319"/>
                  <a:gd name="T40" fmla="*/ 2147483647 w 201"/>
                  <a:gd name="T41" fmla="*/ 2147483647 h 319"/>
                  <a:gd name="T42" fmla="*/ 2147483647 w 201"/>
                  <a:gd name="T43" fmla="*/ 2147483647 h 319"/>
                  <a:gd name="T44" fmla="*/ 2147483647 w 201"/>
                  <a:gd name="T45" fmla="*/ 2147483647 h 319"/>
                  <a:gd name="T46" fmla="*/ 2147483647 w 201"/>
                  <a:gd name="T47" fmla="*/ 2147483647 h 319"/>
                  <a:gd name="T48" fmla="*/ 2147483647 w 201"/>
                  <a:gd name="T49" fmla="*/ 2147483647 h 319"/>
                  <a:gd name="T50" fmla="*/ 2147483647 w 201"/>
                  <a:gd name="T51" fmla="*/ 0 h 319"/>
                  <a:gd name="T52" fmla="*/ 2147483647 w 201"/>
                  <a:gd name="T53" fmla="*/ 2147483647 h 319"/>
                  <a:gd name="T54" fmla="*/ 2147483647 w 201"/>
                  <a:gd name="T55" fmla="*/ 2147483647 h 319"/>
                  <a:gd name="T56" fmla="*/ 2147483647 w 201"/>
                  <a:gd name="T57" fmla="*/ 2147483647 h 319"/>
                  <a:gd name="T58" fmla="*/ 2147483647 w 201"/>
                  <a:gd name="T59" fmla="*/ 2147483647 h 319"/>
                  <a:gd name="T60" fmla="*/ 2147483647 w 201"/>
                  <a:gd name="T61" fmla="*/ 2147483647 h 319"/>
                  <a:gd name="T62" fmla="*/ 2147483647 w 201"/>
                  <a:gd name="T63" fmla="*/ 2147483647 h 319"/>
                  <a:gd name="T64" fmla="*/ 2147483647 w 201"/>
                  <a:gd name="T65" fmla="*/ 2147483647 h 319"/>
                  <a:gd name="T66" fmla="*/ 2147483647 w 201"/>
                  <a:gd name="T67" fmla="*/ 2147483647 h 319"/>
                  <a:gd name="T68" fmla="*/ 2147483647 w 201"/>
                  <a:gd name="T69" fmla="*/ 2147483647 h 319"/>
                  <a:gd name="T70" fmla="*/ 2147483647 w 201"/>
                  <a:gd name="T71" fmla="*/ 2147483647 h 319"/>
                  <a:gd name="T72" fmla="*/ 2147483647 w 201"/>
                  <a:gd name="T73" fmla="*/ 2147483647 h 319"/>
                  <a:gd name="T74" fmla="*/ 2147483647 w 201"/>
                  <a:gd name="T75" fmla="*/ 2147483647 h 319"/>
                  <a:gd name="T76" fmla="*/ 2147483647 w 201"/>
                  <a:gd name="T77" fmla="*/ 2147483647 h 319"/>
                  <a:gd name="T78" fmla="*/ 2147483647 w 201"/>
                  <a:gd name="T79" fmla="*/ 2147483647 h 319"/>
                  <a:gd name="T80" fmla="*/ 2147483647 w 201"/>
                  <a:gd name="T81" fmla="*/ 2147483647 h 319"/>
                  <a:gd name="T82" fmla="*/ 2147483647 w 201"/>
                  <a:gd name="T83" fmla="*/ 2147483647 h 319"/>
                  <a:gd name="T84" fmla="*/ 2147483647 w 201"/>
                  <a:gd name="T85" fmla="*/ 2147483647 h 319"/>
                  <a:gd name="T86" fmla="*/ 0 w 201"/>
                  <a:gd name="T87" fmla="*/ 2147483647 h 319"/>
                  <a:gd name="T88" fmla="*/ 2147483647 w 201"/>
                  <a:gd name="T89" fmla="*/ 2147483647 h 319"/>
                  <a:gd name="T90" fmla="*/ 2147483647 w 201"/>
                  <a:gd name="T91" fmla="*/ 2147483647 h 319"/>
                  <a:gd name="T92" fmla="*/ 2147483647 w 201"/>
                  <a:gd name="T93" fmla="*/ 2147483647 h 319"/>
                  <a:gd name="T94" fmla="*/ 2147483647 w 201"/>
                  <a:gd name="T95" fmla="*/ 2147483647 h 319"/>
                  <a:gd name="T96" fmla="*/ 2147483647 w 201"/>
                  <a:gd name="T97" fmla="*/ 2147483647 h 319"/>
                  <a:gd name="T98" fmla="*/ 2147483647 w 201"/>
                  <a:gd name="T99" fmla="*/ 2147483647 h 319"/>
                  <a:gd name="T100" fmla="*/ 2147483647 w 201"/>
                  <a:gd name="T101" fmla="*/ 2147483647 h 319"/>
                  <a:gd name="T102" fmla="*/ 2147483647 w 201"/>
                  <a:gd name="T103" fmla="*/ 2147483647 h 319"/>
                  <a:gd name="T104" fmla="*/ 2147483647 w 201"/>
                  <a:gd name="T105" fmla="*/ 2147483647 h 319"/>
                  <a:gd name="T106" fmla="*/ 2147483647 w 201"/>
                  <a:gd name="T107" fmla="*/ 2147483647 h 319"/>
                  <a:gd name="T108" fmla="*/ 2147483647 w 201"/>
                  <a:gd name="T109" fmla="*/ 2147483647 h 319"/>
                  <a:gd name="T110" fmla="*/ 2147483647 w 201"/>
                  <a:gd name="T111" fmla="*/ 2147483647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4" name="Freeform 193">
                <a:extLst>
                  <a:ext uri="{FF2B5EF4-FFF2-40B4-BE49-F238E27FC236}">
                    <a16:creationId xmlns:a16="http://schemas.microsoft.com/office/drawing/2014/main" id="{6EA4E332-24A4-2B49-946F-7741270050FB}"/>
                  </a:ext>
                </a:extLst>
              </p:cNvPr>
              <p:cNvSpPr>
                <a:spLocks/>
              </p:cNvSpPr>
              <p:nvPr/>
            </p:nvSpPr>
            <p:spPr bwMode="auto">
              <a:xfrm>
                <a:off x="3045349" y="1327653"/>
                <a:ext cx="41621" cy="20470"/>
              </a:xfrm>
              <a:custGeom>
                <a:avLst/>
                <a:gdLst>
                  <a:gd name="T0" fmla="*/ 2147483647 w 34"/>
                  <a:gd name="T1" fmla="*/ 0 h 18"/>
                  <a:gd name="T2" fmla="*/ 2147483647 w 34"/>
                  <a:gd name="T3" fmla="*/ 2147483647 h 18"/>
                  <a:gd name="T4" fmla="*/ 2147483647 w 34"/>
                  <a:gd name="T5" fmla="*/ 2147483647 h 18"/>
                  <a:gd name="T6" fmla="*/ 2147483647 w 34"/>
                  <a:gd name="T7" fmla="*/ 2147483647 h 18"/>
                  <a:gd name="T8" fmla="*/ 2147483647 w 34"/>
                  <a:gd name="T9" fmla="*/ 2147483647 h 18"/>
                  <a:gd name="T10" fmla="*/ 2147483647 w 34"/>
                  <a:gd name="T11" fmla="*/ 2147483647 h 18"/>
                  <a:gd name="T12" fmla="*/ 2147483647 w 34"/>
                  <a:gd name="T13" fmla="*/ 2147483647 h 18"/>
                  <a:gd name="T14" fmla="*/ 2147483647 w 34"/>
                  <a:gd name="T15" fmla="*/ 2147483647 h 18"/>
                  <a:gd name="T16" fmla="*/ 2147483647 w 34"/>
                  <a:gd name="T17" fmla="*/ 2147483647 h 18"/>
                  <a:gd name="T18" fmla="*/ 2147483647 w 34"/>
                  <a:gd name="T19" fmla="*/ 2147483647 h 18"/>
                  <a:gd name="T20" fmla="*/ 0 w 34"/>
                  <a:gd name="T21" fmla="*/ 2147483647 h 18"/>
                  <a:gd name="T22" fmla="*/ 0 w 34"/>
                  <a:gd name="T23" fmla="*/ 2147483647 h 18"/>
                  <a:gd name="T24" fmla="*/ 2147483647 w 34"/>
                  <a:gd name="T25" fmla="*/ 2147483647 h 18"/>
                  <a:gd name="T26" fmla="*/ 2147483647 w 34"/>
                  <a:gd name="T27" fmla="*/ 2147483647 h 18"/>
                  <a:gd name="T28" fmla="*/ 2147483647 w 34"/>
                  <a:gd name="T29" fmla="*/ 2147483647 h 18"/>
                  <a:gd name="T30" fmla="*/ 2147483647 w 34"/>
                  <a:gd name="T31" fmla="*/ 2147483647 h 18"/>
                  <a:gd name="T32" fmla="*/ 2147483647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5" name="Freeform 194">
                <a:extLst>
                  <a:ext uri="{FF2B5EF4-FFF2-40B4-BE49-F238E27FC236}">
                    <a16:creationId xmlns:a16="http://schemas.microsoft.com/office/drawing/2014/main" id="{D15667E3-8A5E-9640-B98B-DFD1DA581C47}"/>
                  </a:ext>
                </a:extLst>
              </p:cNvPr>
              <p:cNvSpPr>
                <a:spLocks/>
              </p:cNvSpPr>
              <p:nvPr/>
            </p:nvSpPr>
            <p:spPr bwMode="auto">
              <a:xfrm>
                <a:off x="3023634" y="1273690"/>
                <a:ext cx="38002" cy="55826"/>
              </a:xfrm>
              <a:custGeom>
                <a:avLst/>
                <a:gdLst>
                  <a:gd name="T0" fmla="*/ 2147483647 w 34"/>
                  <a:gd name="T1" fmla="*/ 2147483647 h 46"/>
                  <a:gd name="T2" fmla="*/ 2147483647 w 34"/>
                  <a:gd name="T3" fmla="*/ 2147483647 h 46"/>
                  <a:gd name="T4" fmla="*/ 2147483647 w 34"/>
                  <a:gd name="T5" fmla="*/ 2147483647 h 46"/>
                  <a:gd name="T6" fmla="*/ 2147483647 w 34"/>
                  <a:gd name="T7" fmla="*/ 0 h 46"/>
                  <a:gd name="T8" fmla="*/ 2147483647 w 34"/>
                  <a:gd name="T9" fmla="*/ 0 h 46"/>
                  <a:gd name="T10" fmla="*/ 2147483647 w 34"/>
                  <a:gd name="T11" fmla="*/ 2147483647 h 46"/>
                  <a:gd name="T12" fmla="*/ 0 w 34"/>
                  <a:gd name="T13" fmla="*/ 2147483647 h 46"/>
                  <a:gd name="T14" fmla="*/ 2147483647 w 34"/>
                  <a:gd name="T15" fmla="*/ 2147483647 h 46"/>
                  <a:gd name="T16" fmla="*/ 2147483647 w 34"/>
                  <a:gd name="T17" fmla="*/ 2147483647 h 46"/>
                  <a:gd name="T18" fmla="*/ 2147483647 w 34"/>
                  <a:gd name="T19" fmla="*/ 2147483647 h 46"/>
                  <a:gd name="T20" fmla="*/ 2147483647 w 34"/>
                  <a:gd name="T21" fmla="*/ 2147483647 h 46"/>
                  <a:gd name="T22" fmla="*/ 2147483647 w 34"/>
                  <a:gd name="T23" fmla="*/ 2147483647 h 46"/>
                  <a:gd name="T24" fmla="*/ 2147483647 w 34"/>
                  <a:gd name="T25" fmla="*/ 2147483647 h 46"/>
                  <a:gd name="T26" fmla="*/ 2147483647 w 34"/>
                  <a:gd name="T27" fmla="*/ 2147483647 h 46"/>
                  <a:gd name="T28" fmla="*/ 2147483647 w 34"/>
                  <a:gd name="T29" fmla="*/ 2147483647 h 46"/>
                  <a:gd name="T30" fmla="*/ 2147483647 w 34"/>
                  <a:gd name="T31" fmla="*/ 2147483647 h 46"/>
                  <a:gd name="T32" fmla="*/ 2147483647 w 34"/>
                  <a:gd name="T33" fmla="*/ 2147483647 h 46"/>
                  <a:gd name="T34" fmla="*/ 2147483647 w 34"/>
                  <a:gd name="T35" fmla="*/ 2147483647 h 46"/>
                  <a:gd name="T36" fmla="*/ 2147483647 w 34"/>
                  <a:gd name="T37" fmla="*/ 2147483647 h 46"/>
                  <a:gd name="T38" fmla="*/ 2147483647 w 34"/>
                  <a:gd name="T39" fmla="*/ 2147483647 h 46"/>
                  <a:gd name="T40" fmla="*/ 2147483647 w 34"/>
                  <a:gd name="T41" fmla="*/ 2147483647 h 46"/>
                  <a:gd name="T42" fmla="*/ 2147483647 w 34"/>
                  <a:gd name="T43" fmla="*/ 2147483647 h 46"/>
                  <a:gd name="T44" fmla="*/ 2147483647 w 34"/>
                  <a:gd name="T45" fmla="*/ 2147483647 h 46"/>
                  <a:gd name="T46" fmla="*/ 2147483647 w 34"/>
                  <a:gd name="T47" fmla="*/ 2147483647 h 46"/>
                  <a:gd name="T48" fmla="*/ 2147483647 w 34"/>
                  <a:gd name="T49" fmla="*/ 2147483647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6" name="Freeform 195">
                <a:extLst>
                  <a:ext uri="{FF2B5EF4-FFF2-40B4-BE49-F238E27FC236}">
                    <a16:creationId xmlns:a16="http://schemas.microsoft.com/office/drawing/2014/main" id="{2CCD9BB5-1CC1-E44E-BD22-404CB3D7C083}"/>
                  </a:ext>
                </a:extLst>
              </p:cNvPr>
              <p:cNvSpPr>
                <a:spLocks/>
              </p:cNvSpPr>
              <p:nvPr/>
            </p:nvSpPr>
            <p:spPr bwMode="auto">
              <a:xfrm>
                <a:off x="2947632" y="1247637"/>
                <a:ext cx="68765" cy="80016"/>
              </a:xfrm>
              <a:custGeom>
                <a:avLst/>
                <a:gdLst>
                  <a:gd name="T0" fmla="*/ 2147483647 w 58"/>
                  <a:gd name="T1" fmla="*/ 2147483647 h 67"/>
                  <a:gd name="T2" fmla="*/ 2147483647 w 58"/>
                  <a:gd name="T3" fmla="*/ 2147483647 h 67"/>
                  <a:gd name="T4" fmla="*/ 2147483647 w 58"/>
                  <a:gd name="T5" fmla="*/ 2147483647 h 67"/>
                  <a:gd name="T6" fmla="*/ 2147483647 w 58"/>
                  <a:gd name="T7" fmla="*/ 2147483647 h 67"/>
                  <a:gd name="T8" fmla="*/ 2147483647 w 58"/>
                  <a:gd name="T9" fmla="*/ 2147483647 h 67"/>
                  <a:gd name="T10" fmla="*/ 2147483647 w 58"/>
                  <a:gd name="T11" fmla="*/ 2147483647 h 67"/>
                  <a:gd name="T12" fmla="*/ 2147483647 w 58"/>
                  <a:gd name="T13" fmla="*/ 2147483647 h 67"/>
                  <a:gd name="T14" fmla="*/ 2147483647 w 58"/>
                  <a:gd name="T15" fmla="*/ 2147483647 h 67"/>
                  <a:gd name="T16" fmla="*/ 2147483647 w 58"/>
                  <a:gd name="T17" fmla="*/ 2147483647 h 67"/>
                  <a:gd name="T18" fmla="*/ 2147483647 w 58"/>
                  <a:gd name="T19" fmla="*/ 2147483647 h 67"/>
                  <a:gd name="T20" fmla="*/ 2147483647 w 58"/>
                  <a:gd name="T21" fmla="*/ 2147483647 h 67"/>
                  <a:gd name="T22" fmla="*/ 2147483647 w 58"/>
                  <a:gd name="T23" fmla="*/ 2147483647 h 67"/>
                  <a:gd name="T24" fmla="*/ 2147483647 w 58"/>
                  <a:gd name="T25" fmla="*/ 2147483647 h 67"/>
                  <a:gd name="T26" fmla="*/ 2147483647 w 58"/>
                  <a:gd name="T27" fmla="*/ 2147483647 h 67"/>
                  <a:gd name="T28" fmla="*/ 2147483647 w 58"/>
                  <a:gd name="T29" fmla="*/ 2147483647 h 67"/>
                  <a:gd name="T30" fmla="*/ 2147483647 w 58"/>
                  <a:gd name="T31" fmla="*/ 2147483647 h 67"/>
                  <a:gd name="T32" fmla="*/ 2147483647 w 58"/>
                  <a:gd name="T33" fmla="*/ 2147483647 h 67"/>
                  <a:gd name="T34" fmla="*/ 2147483647 w 58"/>
                  <a:gd name="T35" fmla="*/ 2147483647 h 67"/>
                  <a:gd name="T36" fmla="*/ 2147483647 w 58"/>
                  <a:gd name="T37" fmla="*/ 2147483647 h 67"/>
                  <a:gd name="T38" fmla="*/ 2147483647 w 58"/>
                  <a:gd name="T39" fmla="*/ 2147483647 h 67"/>
                  <a:gd name="T40" fmla="*/ 2147483647 w 58"/>
                  <a:gd name="T41" fmla="*/ 2147483647 h 67"/>
                  <a:gd name="T42" fmla="*/ 2147483647 w 58"/>
                  <a:gd name="T43" fmla="*/ 2147483647 h 67"/>
                  <a:gd name="T44" fmla="*/ 2147483647 w 58"/>
                  <a:gd name="T45" fmla="*/ 2147483647 h 67"/>
                  <a:gd name="T46" fmla="*/ 0 w 58"/>
                  <a:gd name="T47" fmla="*/ 2147483647 h 67"/>
                  <a:gd name="T48" fmla="*/ 2147483647 w 58"/>
                  <a:gd name="T49" fmla="*/ 0 h 67"/>
                  <a:gd name="T50" fmla="*/ 2147483647 w 58"/>
                  <a:gd name="T51" fmla="*/ 0 h 67"/>
                  <a:gd name="T52" fmla="*/ 2147483647 w 58"/>
                  <a:gd name="T53" fmla="*/ 0 h 67"/>
                  <a:gd name="T54" fmla="*/ 2147483647 w 58"/>
                  <a:gd name="T55" fmla="*/ 2147483647 h 67"/>
                  <a:gd name="T56" fmla="*/ 2147483647 w 58"/>
                  <a:gd name="T57" fmla="*/ 2147483647 h 67"/>
                  <a:gd name="T58" fmla="*/ 2147483647 w 58"/>
                  <a:gd name="T59" fmla="*/ 2147483647 h 67"/>
                  <a:gd name="T60" fmla="*/ 2147483647 w 58"/>
                  <a:gd name="T61" fmla="*/ 2147483647 h 67"/>
                  <a:gd name="T62" fmla="*/ 2147483647 w 58"/>
                  <a:gd name="T63" fmla="*/ 2147483647 h 67"/>
                  <a:gd name="T64" fmla="*/ 2147483647 w 58"/>
                  <a:gd name="T65" fmla="*/ 2147483647 h 67"/>
                  <a:gd name="T66" fmla="*/ 2147483647 w 58"/>
                  <a:gd name="T67" fmla="*/ 2147483647 h 67"/>
                  <a:gd name="T68" fmla="*/ 2147483647 w 58"/>
                  <a:gd name="T69" fmla="*/ 2147483647 h 67"/>
                  <a:gd name="T70" fmla="*/ 2147483647 w 58"/>
                  <a:gd name="T71" fmla="*/ 2147483647 h 67"/>
                  <a:gd name="T72" fmla="*/ 2147483647 w 58"/>
                  <a:gd name="T73" fmla="*/ 2147483647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7" name="Freeform 196">
                <a:extLst>
                  <a:ext uri="{FF2B5EF4-FFF2-40B4-BE49-F238E27FC236}">
                    <a16:creationId xmlns:a16="http://schemas.microsoft.com/office/drawing/2014/main" id="{CF5A5B06-F1B9-BC4D-BE88-E45FAA602E70}"/>
                  </a:ext>
                </a:extLst>
              </p:cNvPr>
              <p:cNvSpPr>
                <a:spLocks/>
              </p:cNvSpPr>
              <p:nvPr/>
            </p:nvSpPr>
            <p:spPr bwMode="auto">
              <a:xfrm>
                <a:off x="2670764" y="1537930"/>
                <a:ext cx="307630" cy="275405"/>
              </a:xfrm>
              <a:custGeom>
                <a:avLst/>
                <a:gdLst>
                  <a:gd name="T0" fmla="*/ 2147483647 w 249"/>
                  <a:gd name="T1" fmla="*/ 2147483647 h 231"/>
                  <a:gd name="T2" fmla="*/ 2147483647 w 249"/>
                  <a:gd name="T3" fmla="*/ 2147483647 h 231"/>
                  <a:gd name="T4" fmla="*/ 2147483647 w 249"/>
                  <a:gd name="T5" fmla="*/ 2147483647 h 231"/>
                  <a:gd name="T6" fmla="*/ 2147483647 w 249"/>
                  <a:gd name="T7" fmla="*/ 2147483647 h 231"/>
                  <a:gd name="T8" fmla="*/ 2147483647 w 249"/>
                  <a:gd name="T9" fmla="*/ 2147483647 h 231"/>
                  <a:gd name="T10" fmla="*/ 2147483647 w 249"/>
                  <a:gd name="T11" fmla="*/ 2147483647 h 231"/>
                  <a:gd name="T12" fmla="*/ 2147483647 w 249"/>
                  <a:gd name="T13" fmla="*/ 2147483647 h 231"/>
                  <a:gd name="T14" fmla="*/ 2147483647 w 249"/>
                  <a:gd name="T15" fmla="*/ 2147483647 h 231"/>
                  <a:gd name="T16" fmla="*/ 2147483647 w 249"/>
                  <a:gd name="T17" fmla="*/ 2147483647 h 231"/>
                  <a:gd name="T18" fmla="*/ 2147483647 w 249"/>
                  <a:gd name="T19" fmla="*/ 2147483647 h 231"/>
                  <a:gd name="T20" fmla="*/ 2147483647 w 249"/>
                  <a:gd name="T21" fmla="*/ 2147483647 h 231"/>
                  <a:gd name="T22" fmla="*/ 2147483647 w 249"/>
                  <a:gd name="T23" fmla="*/ 2147483647 h 231"/>
                  <a:gd name="T24" fmla="*/ 2147483647 w 249"/>
                  <a:gd name="T25" fmla="*/ 2147483647 h 231"/>
                  <a:gd name="T26" fmla="*/ 2147483647 w 249"/>
                  <a:gd name="T27" fmla="*/ 2147483647 h 231"/>
                  <a:gd name="T28" fmla="*/ 2147483647 w 249"/>
                  <a:gd name="T29" fmla="*/ 2147483647 h 231"/>
                  <a:gd name="T30" fmla="*/ 2147483647 w 249"/>
                  <a:gd name="T31" fmla="*/ 2147483647 h 231"/>
                  <a:gd name="T32" fmla="*/ 2147483647 w 249"/>
                  <a:gd name="T33" fmla="*/ 2147483647 h 231"/>
                  <a:gd name="T34" fmla="*/ 2147483647 w 249"/>
                  <a:gd name="T35" fmla="*/ 2147483647 h 231"/>
                  <a:gd name="T36" fmla="*/ 2147483647 w 249"/>
                  <a:gd name="T37" fmla="*/ 2147483647 h 231"/>
                  <a:gd name="T38" fmla="*/ 2147483647 w 249"/>
                  <a:gd name="T39" fmla="*/ 2147483647 h 231"/>
                  <a:gd name="T40" fmla="*/ 2147483647 w 249"/>
                  <a:gd name="T41" fmla="*/ 2147483647 h 231"/>
                  <a:gd name="T42" fmla="*/ 2147483647 w 249"/>
                  <a:gd name="T43" fmla="*/ 2147483647 h 231"/>
                  <a:gd name="T44" fmla="*/ 2147483647 w 249"/>
                  <a:gd name="T45" fmla="*/ 2147483647 h 231"/>
                  <a:gd name="T46" fmla="*/ 2147483647 w 249"/>
                  <a:gd name="T47" fmla="*/ 2147483647 h 231"/>
                  <a:gd name="T48" fmla="*/ 2147483647 w 249"/>
                  <a:gd name="T49" fmla="*/ 2147483647 h 231"/>
                  <a:gd name="T50" fmla="*/ 2147483647 w 249"/>
                  <a:gd name="T51" fmla="*/ 2147483647 h 231"/>
                  <a:gd name="T52" fmla="*/ 2147483647 w 249"/>
                  <a:gd name="T53" fmla="*/ 2147483647 h 231"/>
                  <a:gd name="T54" fmla="*/ 2147483647 w 249"/>
                  <a:gd name="T55" fmla="*/ 2147483647 h 231"/>
                  <a:gd name="T56" fmla="*/ 2147483647 w 249"/>
                  <a:gd name="T57" fmla="*/ 2147483647 h 231"/>
                  <a:gd name="T58" fmla="*/ 2147483647 w 249"/>
                  <a:gd name="T59" fmla="*/ 2147483647 h 231"/>
                  <a:gd name="T60" fmla="*/ 2147483647 w 249"/>
                  <a:gd name="T61" fmla="*/ 2147483647 h 231"/>
                  <a:gd name="T62" fmla="*/ 2147483647 w 249"/>
                  <a:gd name="T63" fmla="*/ 2147483647 h 231"/>
                  <a:gd name="T64" fmla="*/ 2147483647 w 249"/>
                  <a:gd name="T65" fmla="*/ 2147483647 h 231"/>
                  <a:gd name="T66" fmla="*/ 2147483647 w 249"/>
                  <a:gd name="T67" fmla="*/ 2147483647 h 231"/>
                  <a:gd name="T68" fmla="*/ 2147483647 w 249"/>
                  <a:gd name="T69" fmla="*/ 2147483647 h 231"/>
                  <a:gd name="T70" fmla="*/ 2147483647 w 249"/>
                  <a:gd name="T71" fmla="*/ 2147483647 h 231"/>
                  <a:gd name="T72" fmla="*/ 2147483647 w 249"/>
                  <a:gd name="T73" fmla="*/ 2147483647 h 231"/>
                  <a:gd name="T74" fmla="*/ 2147483647 w 249"/>
                  <a:gd name="T75" fmla="*/ 2147483647 h 231"/>
                  <a:gd name="T76" fmla="*/ 2147483647 w 249"/>
                  <a:gd name="T77" fmla="*/ 2147483647 h 231"/>
                  <a:gd name="T78" fmla="*/ 2147483647 w 249"/>
                  <a:gd name="T79" fmla="*/ 2147483647 h 231"/>
                  <a:gd name="T80" fmla="*/ 2147483647 w 249"/>
                  <a:gd name="T81" fmla="*/ 2147483647 h 231"/>
                  <a:gd name="T82" fmla="*/ 2147483647 w 249"/>
                  <a:gd name="T83" fmla="*/ 2147483647 h 231"/>
                  <a:gd name="T84" fmla="*/ 2147483647 w 249"/>
                  <a:gd name="T85" fmla="*/ 2147483647 h 231"/>
                  <a:gd name="T86" fmla="*/ 2147483647 w 249"/>
                  <a:gd name="T87" fmla="*/ 2147483647 h 231"/>
                  <a:gd name="T88" fmla="*/ 2147483647 w 249"/>
                  <a:gd name="T89" fmla="*/ 2147483647 h 231"/>
                  <a:gd name="T90" fmla="*/ 2147483647 w 249"/>
                  <a:gd name="T91" fmla="*/ 2147483647 h 231"/>
                  <a:gd name="T92" fmla="*/ 2147483647 w 249"/>
                  <a:gd name="T93" fmla="*/ 2147483647 h 231"/>
                  <a:gd name="T94" fmla="*/ 2147483647 w 249"/>
                  <a:gd name="T95" fmla="*/ 2147483647 h 231"/>
                  <a:gd name="T96" fmla="*/ 2147483647 w 249"/>
                  <a:gd name="T97" fmla="*/ 2147483647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8" name="Freeform 197">
                <a:extLst>
                  <a:ext uri="{FF2B5EF4-FFF2-40B4-BE49-F238E27FC236}">
                    <a16:creationId xmlns:a16="http://schemas.microsoft.com/office/drawing/2014/main" id="{0C0756C0-45D6-9A4D-91EF-4532C279A724}"/>
                  </a:ext>
                </a:extLst>
              </p:cNvPr>
              <p:cNvSpPr>
                <a:spLocks/>
              </p:cNvSpPr>
              <p:nvPr/>
            </p:nvSpPr>
            <p:spPr bwMode="auto">
              <a:xfrm>
                <a:off x="3843378" y="4040768"/>
                <a:ext cx="41620" cy="22331"/>
              </a:xfrm>
              <a:custGeom>
                <a:avLst/>
                <a:gdLst>
                  <a:gd name="T0" fmla="*/ 2147483647 w 23"/>
                  <a:gd name="T1" fmla="*/ 0 h 18"/>
                  <a:gd name="T2" fmla="*/ 2147483647 w 23"/>
                  <a:gd name="T3" fmla="*/ 2147483647 h 18"/>
                  <a:gd name="T4" fmla="*/ 2147483647 w 23"/>
                  <a:gd name="T5" fmla="*/ 2147483647 h 18"/>
                  <a:gd name="T6" fmla="*/ 0 w 23"/>
                  <a:gd name="T7" fmla="*/ 2147483647 h 18"/>
                  <a:gd name="T8" fmla="*/ 2147483647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grpFill/>
              <a:ln w="6350"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9" name="Freeform 198">
                <a:extLst>
                  <a:ext uri="{FF2B5EF4-FFF2-40B4-BE49-F238E27FC236}">
                    <a16:creationId xmlns:a16="http://schemas.microsoft.com/office/drawing/2014/main" id="{17C84227-D91B-574B-8E3B-258C47C111CD}"/>
                  </a:ext>
                </a:extLst>
              </p:cNvPr>
              <p:cNvSpPr>
                <a:spLocks/>
              </p:cNvSpPr>
              <p:nvPr/>
            </p:nvSpPr>
            <p:spPr bwMode="auto">
              <a:xfrm>
                <a:off x="4006242" y="5354527"/>
                <a:ext cx="144767" cy="195389"/>
              </a:xfrm>
              <a:custGeom>
                <a:avLst/>
                <a:gdLst>
                  <a:gd name="T0" fmla="*/ 2147483647 w 102"/>
                  <a:gd name="T1" fmla="*/ 2147483647 h 114"/>
                  <a:gd name="T2" fmla="*/ 2147483647 w 102"/>
                  <a:gd name="T3" fmla="*/ 2147483647 h 114"/>
                  <a:gd name="T4" fmla="*/ 2147483647 w 102"/>
                  <a:gd name="T5" fmla="*/ 0 h 114"/>
                  <a:gd name="T6" fmla="*/ 2147483647 w 102"/>
                  <a:gd name="T7" fmla="*/ 2147483647 h 114"/>
                  <a:gd name="T8" fmla="*/ 0 w 102"/>
                  <a:gd name="T9" fmla="*/ 2147483647 h 114"/>
                  <a:gd name="T10" fmla="*/ 0 w 102"/>
                  <a:gd name="T11" fmla="*/ 2147483647 h 114"/>
                  <a:gd name="T12" fmla="*/ 2147483647 w 102"/>
                  <a:gd name="T13" fmla="*/ 2147483647 h 114"/>
                  <a:gd name="T14" fmla="*/ 2147483647 w 102"/>
                  <a:gd name="T15" fmla="*/ 2147483647 h 114"/>
                  <a:gd name="T16" fmla="*/ 2147483647 w 102"/>
                  <a:gd name="T17" fmla="*/ 2147483647 h 114"/>
                  <a:gd name="T18" fmla="*/ 2147483647 w 102"/>
                  <a:gd name="T19" fmla="*/ 2147483647 h 114"/>
                  <a:gd name="T20" fmla="*/ 2147483647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0" name="Freeform 199">
                <a:extLst>
                  <a:ext uri="{FF2B5EF4-FFF2-40B4-BE49-F238E27FC236}">
                    <a16:creationId xmlns:a16="http://schemas.microsoft.com/office/drawing/2014/main" id="{5CF350CA-09E1-1742-BF17-D0CCF0C60237}"/>
                  </a:ext>
                </a:extLst>
              </p:cNvPr>
              <p:cNvSpPr>
                <a:spLocks/>
              </p:cNvSpPr>
              <p:nvPr/>
            </p:nvSpPr>
            <p:spPr bwMode="auto">
              <a:xfrm>
                <a:off x="3381932" y="4545059"/>
                <a:ext cx="365537" cy="459628"/>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1" name="Freeform 200">
                <a:extLst>
                  <a:ext uri="{FF2B5EF4-FFF2-40B4-BE49-F238E27FC236}">
                    <a16:creationId xmlns:a16="http://schemas.microsoft.com/office/drawing/2014/main" id="{D7735D9D-4146-464D-BF9F-097C774FE9A9}"/>
                  </a:ext>
                </a:extLst>
              </p:cNvPr>
              <p:cNvSpPr>
                <a:spLocks/>
              </p:cNvSpPr>
              <p:nvPr/>
            </p:nvSpPr>
            <p:spPr bwMode="auto">
              <a:xfrm>
                <a:off x="3615370" y="4399913"/>
                <a:ext cx="1007941" cy="1068126"/>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1978554233 h 10000"/>
                  <a:gd name="T28" fmla="*/ 2147483647 w 10000"/>
                  <a:gd name="T29" fmla="*/ 1571492712 h 10000"/>
                  <a:gd name="T30" fmla="*/ 2147483647 w 10000"/>
                  <a:gd name="T31" fmla="*/ 1454980750 h 10000"/>
                  <a:gd name="T32" fmla="*/ 2147483647 w 10000"/>
                  <a:gd name="T33" fmla="*/ 1106175301 h 10000"/>
                  <a:gd name="T34" fmla="*/ 2147483647 w 10000"/>
                  <a:gd name="T35" fmla="*/ 640102212 h 10000"/>
                  <a:gd name="T36" fmla="*/ 2147483647 w 10000"/>
                  <a:gd name="T37" fmla="*/ 174776418 h 10000"/>
                  <a:gd name="T38" fmla="*/ 2147483647 w 10000"/>
                  <a:gd name="T39" fmla="*/ 640102212 h 10000"/>
                  <a:gd name="T40" fmla="*/ 2147483647 w 10000"/>
                  <a:gd name="T41" fmla="*/ 581837847 h 10000"/>
                  <a:gd name="T42" fmla="*/ 2147483647 w 10000"/>
                  <a:gd name="T43" fmla="*/ 640102212 h 10000"/>
                  <a:gd name="T44" fmla="*/ 2147483647 w 10000"/>
                  <a:gd name="T45" fmla="*/ 756622557 h 10000"/>
                  <a:gd name="T46" fmla="*/ 2147483647 w 10000"/>
                  <a:gd name="T47" fmla="*/ 233040691 h 10000"/>
                  <a:gd name="T48" fmla="*/ 2147483647 w 10000"/>
                  <a:gd name="T49" fmla="*/ 0 h 10000"/>
                  <a:gd name="T50" fmla="*/ 1983523268 w 10000"/>
                  <a:gd name="T51" fmla="*/ 233040691 h 10000"/>
                  <a:gd name="T52" fmla="*/ 1700062263 w 10000"/>
                  <a:gd name="T53" fmla="*/ 523581775 h 10000"/>
                  <a:gd name="T54" fmla="*/ 1246527822 w 10000"/>
                  <a:gd name="T55" fmla="*/ 873134519 h 10000"/>
                  <a:gd name="T56" fmla="*/ 623607879 w 10000"/>
                  <a:gd name="T57" fmla="*/ 814878538 h 10000"/>
                  <a:gd name="T58" fmla="*/ 566914139 w 10000"/>
                  <a:gd name="T59" fmla="*/ 1746277422 h 10000"/>
                  <a:gd name="T60" fmla="*/ 396840702 w 10000"/>
                  <a:gd name="T61" fmla="*/ 1804533494 h 10000"/>
                  <a:gd name="T62" fmla="*/ 0 w 10000"/>
                  <a:gd name="T63" fmla="*/ 2147483647 h 10000"/>
                  <a:gd name="T64" fmla="*/ 226767265 w 10000"/>
                  <a:gd name="T65" fmla="*/ 2147483647 h 10000"/>
                  <a:gd name="T66" fmla="*/ 566914139 w 10000"/>
                  <a:gd name="T67" fmla="*/ 2147483647 h 10000"/>
                  <a:gd name="T68" fmla="*/ 680301707 w 10000"/>
                  <a:gd name="T69" fmla="*/ 2147483647 h 10000"/>
                  <a:gd name="T70" fmla="*/ 975514221 w 10000"/>
                  <a:gd name="T71" fmla="*/ 2147483647 h 10000"/>
                  <a:gd name="T72" fmla="*/ 1292157988 w 10000"/>
                  <a:gd name="T73" fmla="*/ 2147483647 h 10000"/>
                  <a:gd name="T74" fmla="*/ 1529988738 w 10000"/>
                  <a:gd name="T75" fmla="*/ 2147483647 h 10000"/>
                  <a:gd name="T76" fmla="*/ 2147483647 w 10000"/>
                  <a:gd name="T77" fmla="*/ 2147483647 h 10000"/>
                  <a:gd name="T78" fmla="*/ 2147483647 w 10000"/>
                  <a:gd name="T79" fmla="*/ 2147483647 h 10000"/>
                  <a:gd name="T80" fmla="*/ 2147483647 w 10000"/>
                  <a:gd name="T81" fmla="*/ 2147483647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2" name="Freeform 201">
                <a:extLst>
                  <a:ext uri="{FF2B5EF4-FFF2-40B4-BE49-F238E27FC236}">
                    <a16:creationId xmlns:a16="http://schemas.microsoft.com/office/drawing/2014/main" id="{B58078AC-A263-4247-B7D0-EA7A6C103017}"/>
                  </a:ext>
                </a:extLst>
              </p:cNvPr>
              <p:cNvSpPr>
                <a:spLocks/>
              </p:cNvSpPr>
              <p:nvPr/>
            </p:nvSpPr>
            <p:spPr bwMode="auto">
              <a:xfrm>
                <a:off x="3600893" y="5105173"/>
                <a:ext cx="539258" cy="1110926"/>
              </a:xfrm>
              <a:custGeom>
                <a:avLst/>
                <a:gdLst>
                  <a:gd name="T0" fmla="*/ 2147483647 w 10000"/>
                  <a:gd name="T1" fmla="*/ 2147483647 h 10001"/>
                  <a:gd name="T2" fmla="*/ 2147483647 w 10000"/>
                  <a:gd name="T3" fmla="*/ 2147483647 h 10001"/>
                  <a:gd name="T4" fmla="*/ 2147483647 w 10000"/>
                  <a:gd name="T5" fmla="*/ 2147483647 h 10001"/>
                  <a:gd name="T6" fmla="*/ 2147483647 w 10000"/>
                  <a:gd name="T7" fmla="*/ 2147483647 h 10001"/>
                  <a:gd name="T8" fmla="*/ 2147483647 w 10000"/>
                  <a:gd name="T9" fmla="*/ 2147483647 h 10001"/>
                  <a:gd name="T10" fmla="*/ 2147483647 w 10000"/>
                  <a:gd name="T11" fmla="*/ 2147483647 h 10001"/>
                  <a:gd name="T12" fmla="*/ 2147483647 w 10000"/>
                  <a:gd name="T13" fmla="*/ 2147483647 h 10001"/>
                  <a:gd name="T14" fmla="*/ 2147483647 w 10000"/>
                  <a:gd name="T15" fmla="*/ 2147483647 h 10001"/>
                  <a:gd name="T16" fmla="*/ 2147483647 w 10000"/>
                  <a:gd name="T17" fmla="*/ 2147483647 h 10001"/>
                  <a:gd name="T18" fmla="*/ 2147483647 w 10000"/>
                  <a:gd name="T19" fmla="*/ 2147483647 h 10001"/>
                  <a:gd name="T20" fmla="*/ 2147483647 w 10000"/>
                  <a:gd name="T21" fmla="*/ 2147483647 h 10001"/>
                  <a:gd name="T22" fmla="*/ 2147483647 w 10000"/>
                  <a:gd name="T23" fmla="*/ 2147483647 h 10001"/>
                  <a:gd name="T24" fmla="*/ 2147483647 w 10000"/>
                  <a:gd name="T25" fmla="*/ 2147483647 h 10001"/>
                  <a:gd name="T26" fmla="*/ 2147483647 w 10000"/>
                  <a:gd name="T27" fmla="*/ 2147483647 h 10001"/>
                  <a:gd name="T28" fmla="*/ 2147483647 w 10000"/>
                  <a:gd name="T29" fmla="*/ 0 h 10001"/>
                  <a:gd name="T30" fmla="*/ 2147483647 w 10000"/>
                  <a:gd name="T31" fmla="*/ 2147483647 h 10001"/>
                  <a:gd name="T32" fmla="*/ 2147483647 w 10000"/>
                  <a:gd name="T33" fmla="*/ 2147483647 h 10001"/>
                  <a:gd name="T34" fmla="*/ 2147483647 w 10000"/>
                  <a:gd name="T35" fmla="*/ 2147483647 h 10001"/>
                  <a:gd name="T36" fmla="*/ 2147483647 w 10000"/>
                  <a:gd name="T37" fmla="*/ 2147483647 h 10001"/>
                  <a:gd name="T38" fmla="*/ 2147483647 w 10000"/>
                  <a:gd name="T39" fmla="*/ 2147483647 h 10001"/>
                  <a:gd name="T40" fmla="*/ 2147483647 w 10000"/>
                  <a:gd name="T41" fmla="*/ 2147483647 h 10001"/>
                  <a:gd name="T42" fmla="*/ 2147483647 w 10000"/>
                  <a:gd name="T43" fmla="*/ 2147483647 h 10001"/>
                  <a:gd name="T44" fmla="*/ 2147483647 w 10000"/>
                  <a:gd name="T45" fmla="*/ 2147483647 h 10001"/>
                  <a:gd name="T46" fmla="*/ 2147483647 w 10000"/>
                  <a:gd name="T47" fmla="*/ 2147483647 h 10001"/>
                  <a:gd name="T48" fmla="*/ 2147483647 w 10000"/>
                  <a:gd name="T49" fmla="*/ 2147483647 h 10001"/>
                  <a:gd name="T50" fmla="*/ 2147483647 w 10000"/>
                  <a:gd name="T51" fmla="*/ 2147483647 h 10001"/>
                  <a:gd name="T52" fmla="*/ 2147483647 w 10000"/>
                  <a:gd name="T53" fmla="*/ 2147483647 h 10001"/>
                  <a:gd name="T54" fmla="*/ 2147483647 w 10000"/>
                  <a:gd name="T55" fmla="*/ 2147483647 h 10001"/>
                  <a:gd name="T56" fmla="*/ 2147483647 w 10000"/>
                  <a:gd name="T57" fmla="*/ 2147483647 h 10001"/>
                  <a:gd name="T58" fmla="*/ 2147483647 w 10000"/>
                  <a:gd name="T59" fmla="*/ 2147483647 h 10001"/>
                  <a:gd name="T60" fmla="*/ 2147483647 w 10000"/>
                  <a:gd name="T61" fmla="*/ 2147483647 h 10001"/>
                  <a:gd name="T62" fmla="*/ 2147483647 w 10000"/>
                  <a:gd name="T63" fmla="*/ 2147483647 h 10001"/>
                  <a:gd name="T64" fmla="*/ 2147483647 w 10000"/>
                  <a:gd name="T65" fmla="*/ 2147483647 h 10001"/>
                  <a:gd name="T66" fmla="*/ 0 w 10000"/>
                  <a:gd name="T67" fmla="*/ 2147483647 h 10001"/>
                  <a:gd name="T68" fmla="*/ 806443005 w 10000"/>
                  <a:gd name="T69" fmla="*/ 2147483647 h 10001"/>
                  <a:gd name="T70" fmla="*/ 2147483647 w 10000"/>
                  <a:gd name="T71" fmla="*/ 2147483647 h 10001"/>
                  <a:gd name="T72" fmla="*/ 2147483647 w 10000"/>
                  <a:gd name="T73" fmla="*/ 2147483647 h 10001"/>
                  <a:gd name="T74" fmla="*/ 2147483647 w 10000"/>
                  <a:gd name="T75" fmla="*/ 2147483647 h 10001"/>
                  <a:gd name="T76" fmla="*/ 2147483647 w 10000"/>
                  <a:gd name="T77" fmla="*/ 2147483647 h 10001"/>
                  <a:gd name="T78" fmla="*/ 2147483647 w 10000"/>
                  <a:gd name="T79" fmla="*/ 2147483647 h 10001"/>
                  <a:gd name="T80" fmla="*/ 2147483647 w 10000"/>
                  <a:gd name="T81" fmla="*/ 2147483647 h 10001"/>
                  <a:gd name="T82" fmla="*/ 2147483647 w 10000"/>
                  <a:gd name="T83" fmla="*/ 2147483647 h 10001"/>
                  <a:gd name="T84" fmla="*/ 2147483647 w 10000"/>
                  <a:gd name="T85" fmla="*/ 2147483647 h 10001"/>
                  <a:gd name="T86" fmla="*/ 2147483647 w 10000"/>
                  <a:gd name="T87" fmla="*/ 2147483647 h 10001"/>
                  <a:gd name="T88" fmla="*/ 2147483647 w 10000"/>
                  <a:gd name="T89" fmla="*/ 2147483647 h 10001"/>
                  <a:gd name="T90" fmla="*/ 2147483647 w 10000"/>
                  <a:gd name="T91" fmla="*/ 2147483647 h 10001"/>
                  <a:gd name="T92" fmla="*/ 2147483647 w 10000"/>
                  <a:gd name="T93" fmla="*/ 2147483647 h 10001"/>
                  <a:gd name="T94" fmla="*/ 2147483647 w 10000"/>
                  <a:gd name="T95" fmla="*/ 2147483647 h 10001"/>
                  <a:gd name="T96" fmla="*/ 2147483647 w 10000"/>
                  <a:gd name="T97" fmla="*/ 2147483647 h 10001"/>
                  <a:gd name="T98" fmla="*/ 2147483647 w 10000"/>
                  <a:gd name="T99" fmla="*/ 2147483647 h 10001"/>
                  <a:gd name="T100" fmla="*/ 2147483647 w 10000"/>
                  <a:gd name="T101" fmla="*/ 2147483647 h 10001"/>
                  <a:gd name="T102" fmla="*/ 2147483647 w 10000"/>
                  <a:gd name="T103" fmla="*/ 2147483647 h 10001"/>
                  <a:gd name="T104" fmla="*/ 2147483647 w 10000"/>
                  <a:gd name="T105" fmla="*/ 2147483647 h 10001"/>
                  <a:gd name="T106" fmla="*/ 2147483647 w 10000"/>
                  <a:gd name="T107" fmla="*/ 2147483647 h 10001"/>
                  <a:gd name="T108" fmla="*/ 2147483647 w 10000"/>
                  <a:gd name="T109" fmla="*/ 2147483647 h 10001"/>
                  <a:gd name="T110" fmla="*/ 2147483647 w 10000"/>
                  <a:gd name="T111" fmla="*/ 2147483647 h 10001"/>
                  <a:gd name="T112" fmla="*/ 2147483647 w 10000"/>
                  <a:gd name="T113" fmla="*/ 2147483647 h 10001"/>
                  <a:gd name="T114" fmla="*/ 2147483647 w 10000"/>
                  <a:gd name="T115" fmla="*/ 2147483647 h 10001"/>
                  <a:gd name="T116" fmla="*/ 2147483647 w 10000"/>
                  <a:gd name="T117" fmla="*/ 2147483647 h 10001"/>
                  <a:gd name="T118" fmla="*/ 2147483647 w 10000"/>
                  <a:gd name="T119" fmla="*/ 2147483647 h 10001"/>
                  <a:gd name="T120" fmla="*/ 2147483647 w 10000"/>
                  <a:gd name="T121" fmla="*/ 2147483647 h 10001"/>
                  <a:gd name="T122" fmla="*/ 2147483647 w 10000"/>
                  <a:gd name="T123" fmla="*/ 2147483647 h 10001"/>
                  <a:gd name="T124" fmla="*/ 2147483647 w 10000"/>
                  <a:gd name="T125" fmla="*/ 2147483647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3" name="Freeform 202">
                <a:extLst>
                  <a:ext uri="{FF2B5EF4-FFF2-40B4-BE49-F238E27FC236}">
                    <a16:creationId xmlns:a16="http://schemas.microsoft.com/office/drawing/2014/main" id="{45A6BE60-BC60-B841-97FE-4CC4E24A4708}"/>
                  </a:ext>
                </a:extLst>
              </p:cNvPr>
              <p:cNvSpPr>
                <a:spLocks/>
              </p:cNvSpPr>
              <p:nvPr/>
            </p:nvSpPr>
            <p:spPr bwMode="auto">
              <a:xfrm>
                <a:off x="3528509" y="4987940"/>
                <a:ext cx="276866" cy="1382609"/>
              </a:xfrm>
              <a:custGeom>
                <a:avLst/>
                <a:gdLst>
                  <a:gd name="T0" fmla="*/ 2147483647 w 14463"/>
                  <a:gd name="T1" fmla="*/ 2147483647 h 11339"/>
                  <a:gd name="T2" fmla="*/ 2147483647 w 14463"/>
                  <a:gd name="T3" fmla="*/ 0 h 11339"/>
                  <a:gd name="T4" fmla="*/ 2147483647 w 14463"/>
                  <a:gd name="T5" fmla="*/ 2147483647 h 11339"/>
                  <a:gd name="T6" fmla="*/ 2147483647 w 14463"/>
                  <a:gd name="T7" fmla="*/ 2147483647 h 11339"/>
                  <a:gd name="T8" fmla="*/ 2147483647 w 14463"/>
                  <a:gd name="T9" fmla="*/ 2147483647 h 11339"/>
                  <a:gd name="T10" fmla="*/ 2147483647 w 14463"/>
                  <a:gd name="T11" fmla="*/ 2147483647 h 11339"/>
                  <a:gd name="T12" fmla="*/ 2147483647 w 14463"/>
                  <a:gd name="T13" fmla="*/ 2147483647 h 11339"/>
                  <a:gd name="T14" fmla="*/ 2147483647 w 14463"/>
                  <a:gd name="T15" fmla="*/ 2147483647 h 11339"/>
                  <a:gd name="T16" fmla="*/ 2147483647 w 14463"/>
                  <a:gd name="T17" fmla="*/ 2147483647 h 11339"/>
                  <a:gd name="T18" fmla="*/ 2147483647 w 14463"/>
                  <a:gd name="T19" fmla="*/ 2147483647 h 11339"/>
                  <a:gd name="T20" fmla="*/ 2147483647 w 14463"/>
                  <a:gd name="T21" fmla="*/ 2147483647 h 11339"/>
                  <a:gd name="T22" fmla="*/ 2147483647 w 14463"/>
                  <a:gd name="T23" fmla="*/ 2147483647 h 11339"/>
                  <a:gd name="T24" fmla="*/ 2147483647 w 14463"/>
                  <a:gd name="T25" fmla="*/ 2147483647 h 11339"/>
                  <a:gd name="T26" fmla="*/ 2147483647 w 14463"/>
                  <a:gd name="T27" fmla="*/ 2147483647 h 11339"/>
                  <a:gd name="T28" fmla="*/ 2147483647 w 14463"/>
                  <a:gd name="T29" fmla="*/ 2147483647 h 11339"/>
                  <a:gd name="T30" fmla="*/ 2147483647 w 14463"/>
                  <a:gd name="T31" fmla="*/ 2147483647 h 11339"/>
                  <a:gd name="T32" fmla="*/ 2147483647 w 14463"/>
                  <a:gd name="T33" fmla="*/ 2147483647 h 11339"/>
                  <a:gd name="T34" fmla="*/ 2147483647 w 14463"/>
                  <a:gd name="T35" fmla="*/ 2147483647 h 11339"/>
                  <a:gd name="T36" fmla="*/ 2147483647 w 14463"/>
                  <a:gd name="T37" fmla="*/ 2147483647 h 11339"/>
                  <a:gd name="T38" fmla="*/ 2147483647 w 14463"/>
                  <a:gd name="T39" fmla="*/ 2147483647 h 11339"/>
                  <a:gd name="T40" fmla="*/ 2147483647 w 14463"/>
                  <a:gd name="T41" fmla="*/ 2147483647 h 11339"/>
                  <a:gd name="T42" fmla="*/ 2147483647 w 14463"/>
                  <a:gd name="T43" fmla="*/ 2147483647 h 11339"/>
                  <a:gd name="T44" fmla="*/ 2147483647 w 14463"/>
                  <a:gd name="T45" fmla="*/ 2147483647 h 11339"/>
                  <a:gd name="T46" fmla="*/ 2147483647 w 14463"/>
                  <a:gd name="T47" fmla="*/ 2147483647 h 11339"/>
                  <a:gd name="T48" fmla="*/ 2147483647 w 14463"/>
                  <a:gd name="T49" fmla="*/ 2147483647 h 11339"/>
                  <a:gd name="T50" fmla="*/ 2147483647 w 14463"/>
                  <a:gd name="T51" fmla="*/ 2147483647 h 11339"/>
                  <a:gd name="T52" fmla="*/ 2147483647 w 14463"/>
                  <a:gd name="T53" fmla="*/ 2147483647 h 11339"/>
                  <a:gd name="T54" fmla="*/ 2147483647 w 14463"/>
                  <a:gd name="T55" fmla="*/ 2147483647 h 11339"/>
                  <a:gd name="T56" fmla="*/ 2147483647 w 14463"/>
                  <a:gd name="T57" fmla="*/ 2147483647 h 11339"/>
                  <a:gd name="T58" fmla="*/ 2147483647 w 14463"/>
                  <a:gd name="T59" fmla="*/ 2147483647 h 11339"/>
                  <a:gd name="T60" fmla="*/ 2147483647 w 14463"/>
                  <a:gd name="T61" fmla="*/ 2147483647 h 11339"/>
                  <a:gd name="T62" fmla="*/ 2147483647 w 14463"/>
                  <a:gd name="T63" fmla="*/ 2147483647 h 11339"/>
                  <a:gd name="T64" fmla="*/ 0 w 14463"/>
                  <a:gd name="T65" fmla="*/ 2147483647 h 11339"/>
                  <a:gd name="T66" fmla="*/ 2147483647 w 14463"/>
                  <a:gd name="T67" fmla="*/ 2147483647 h 11339"/>
                  <a:gd name="T68" fmla="*/ 2147483647 w 14463"/>
                  <a:gd name="T69" fmla="*/ 2147483647 h 11339"/>
                  <a:gd name="T70" fmla="*/ 2147483647 w 14463"/>
                  <a:gd name="T71" fmla="*/ 2147483647 h 11339"/>
                  <a:gd name="T72" fmla="*/ 2147483647 w 14463"/>
                  <a:gd name="T73" fmla="*/ 2147483647 h 11339"/>
                  <a:gd name="T74" fmla="*/ 2147483647 w 14463"/>
                  <a:gd name="T75" fmla="*/ 2147483647 h 11339"/>
                  <a:gd name="T76" fmla="*/ 2147483647 w 14463"/>
                  <a:gd name="T77" fmla="*/ 2147483647 h 11339"/>
                  <a:gd name="T78" fmla="*/ 2147483647 w 14463"/>
                  <a:gd name="T79" fmla="*/ 2147483647 h 11339"/>
                  <a:gd name="T80" fmla="*/ 2147483647 w 14463"/>
                  <a:gd name="T81" fmla="*/ 2147483647 h 11339"/>
                  <a:gd name="T82" fmla="*/ 2147483647 w 14463"/>
                  <a:gd name="T83" fmla="*/ 2147483647 h 11339"/>
                  <a:gd name="T84" fmla="*/ 2147483647 w 14463"/>
                  <a:gd name="T85" fmla="*/ 2147483647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4" name="Freeform 203">
                <a:extLst>
                  <a:ext uri="{FF2B5EF4-FFF2-40B4-BE49-F238E27FC236}">
                    <a16:creationId xmlns:a16="http://schemas.microsoft.com/office/drawing/2014/main" id="{0D105567-5F80-B14B-9D4C-A39052555F9E}"/>
                  </a:ext>
                </a:extLst>
              </p:cNvPr>
              <p:cNvSpPr>
                <a:spLocks/>
              </p:cNvSpPr>
              <p:nvPr/>
            </p:nvSpPr>
            <p:spPr bwMode="auto">
              <a:xfrm>
                <a:off x="3894047" y="5049347"/>
                <a:ext cx="228008" cy="219580"/>
              </a:xfrm>
              <a:custGeom>
                <a:avLst/>
                <a:gdLst>
                  <a:gd name="T0" fmla="*/ 2147483647 w 168"/>
                  <a:gd name="T1" fmla="*/ 0 h 156"/>
                  <a:gd name="T2" fmla="*/ 0 w 168"/>
                  <a:gd name="T3" fmla="*/ 2147483647 h 156"/>
                  <a:gd name="T4" fmla="*/ 0 w 168"/>
                  <a:gd name="T5" fmla="*/ 2147483647 h 156"/>
                  <a:gd name="T6" fmla="*/ 2147483647 w 168"/>
                  <a:gd name="T7" fmla="*/ 2147483647 h 156"/>
                  <a:gd name="T8" fmla="*/ 2147483647 w 168"/>
                  <a:gd name="T9" fmla="*/ 2147483647 h 156"/>
                  <a:gd name="T10" fmla="*/ 2147483647 w 168"/>
                  <a:gd name="T11" fmla="*/ 2147483647 h 156"/>
                  <a:gd name="T12" fmla="*/ 2147483647 w 168"/>
                  <a:gd name="T13" fmla="*/ 2147483647 h 156"/>
                  <a:gd name="T14" fmla="*/ 2147483647 w 168"/>
                  <a:gd name="T15" fmla="*/ 2147483647 h 156"/>
                  <a:gd name="T16" fmla="*/ 2147483647 w 168"/>
                  <a:gd name="T17" fmla="*/ 2147483647 h 156"/>
                  <a:gd name="T18" fmla="*/ 2147483647 w 168"/>
                  <a:gd name="T19" fmla="*/ 2147483647 h 156"/>
                  <a:gd name="T20" fmla="*/ 2147483647 w 168"/>
                  <a:gd name="T21" fmla="*/ 2147483647 h 156"/>
                  <a:gd name="T22" fmla="*/ 2147483647 w 168"/>
                  <a:gd name="T23" fmla="*/ 2147483647 h 156"/>
                  <a:gd name="T24" fmla="*/ 2147483647 w 168"/>
                  <a:gd name="T25" fmla="*/ 2147483647 h 156"/>
                  <a:gd name="T26" fmla="*/ 2147483647 w 168"/>
                  <a:gd name="T27" fmla="*/ 2147483647 h 156"/>
                  <a:gd name="T28" fmla="*/ 2147483647 w 168"/>
                  <a:gd name="T29" fmla="*/ 2147483647 h 156"/>
                  <a:gd name="T30" fmla="*/ 2147483647 w 168"/>
                  <a:gd name="T31" fmla="*/ 2147483647 h 156"/>
                  <a:gd name="T32" fmla="*/ 2147483647 w 168"/>
                  <a:gd name="T33" fmla="*/ 2147483647 h 156"/>
                  <a:gd name="T34" fmla="*/ 2147483647 w 168"/>
                  <a:gd name="T35" fmla="*/ 2147483647 h 156"/>
                  <a:gd name="T36" fmla="*/ 2147483647 w 168"/>
                  <a:gd name="T37" fmla="*/ 0 h 156"/>
                  <a:gd name="T38" fmla="*/ 2147483647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5" name="Freeform 204">
                <a:extLst>
                  <a:ext uri="{FF2B5EF4-FFF2-40B4-BE49-F238E27FC236}">
                    <a16:creationId xmlns:a16="http://schemas.microsoft.com/office/drawing/2014/main" id="{32B462FF-6FFC-3C43-AD95-DECA3FE8D865}"/>
                  </a:ext>
                </a:extLst>
              </p:cNvPr>
              <p:cNvSpPr>
                <a:spLocks/>
              </p:cNvSpPr>
              <p:nvPr/>
            </p:nvSpPr>
            <p:spPr bwMode="auto">
              <a:xfrm>
                <a:off x="3718516" y="4805577"/>
                <a:ext cx="304011" cy="336813"/>
              </a:xfrm>
              <a:custGeom>
                <a:avLst/>
                <a:gdLst>
                  <a:gd name="T0" fmla="*/ 2147483647 w 10141"/>
                  <a:gd name="T1" fmla="*/ 2147483647 h 10000"/>
                  <a:gd name="T2" fmla="*/ 2147483647 w 10141"/>
                  <a:gd name="T3" fmla="*/ 2147483647 h 10000"/>
                  <a:gd name="T4" fmla="*/ 2147483647 w 10141"/>
                  <a:gd name="T5" fmla="*/ 2147483647 h 10000"/>
                  <a:gd name="T6" fmla="*/ 2147483647 w 10141"/>
                  <a:gd name="T7" fmla="*/ 2147483647 h 10000"/>
                  <a:gd name="T8" fmla="*/ 2147483647 w 10141"/>
                  <a:gd name="T9" fmla="*/ 2147483647 h 10000"/>
                  <a:gd name="T10" fmla="*/ 2147483647 w 10141"/>
                  <a:gd name="T11" fmla="*/ 2147483647 h 10000"/>
                  <a:gd name="T12" fmla="*/ 2147483647 w 10141"/>
                  <a:gd name="T13" fmla="*/ 2147483647 h 10000"/>
                  <a:gd name="T14" fmla="*/ 2147483647 w 10141"/>
                  <a:gd name="T15" fmla="*/ 2147483647 h 10000"/>
                  <a:gd name="T16" fmla="*/ 2147483647 w 10141"/>
                  <a:gd name="T17" fmla="*/ 2147483647 h 10000"/>
                  <a:gd name="T18" fmla="*/ 2147483647 w 10141"/>
                  <a:gd name="T19" fmla="*/ 2147483647 h 10000"/>
                  <a:gd name="T20" fmla="*/ 2147483647 w 10141"/>
                  <a:gd name="T21" fmla="*/ 2147483647 h 10000"/>
                  <a:gd name="T22" fmla="*/ 2147483647 w 10141"/>
                  <a:gd name="T23" fmla="*/ 2147483647 h 10000"/>
                  <a:gd name="T24" fmla="*/ 2147483647 w 10141"/>
                  <a:gd name="T25" fmla="*/ 2147483647 h 10000"/>
                  <a:gd name="T26" fmla="*/ 2147483647 w 10141"/>
                  <a:gd name="T27" fmla="*/ 0 h 10000"/>
                  <a:gd name="T28" fmla="*/ 2147483647 w 10141"/>
                  <a:gd name="T29" fmla="*/ 2147483647 h 10000"/>
                  <a:gd name="T30" fmla="*/ 2147483647 w 10141"/>
                  <a:gd name="T31" fmla="*/ 2147483647 h 10000"/>
                  <a:gd name="T32" fmla="*/ 2147483647 w 10141"/>
                  <a:gd name="T33" fmla="*/ 2147483647 h 10000"/>
                  <a:gd name="T34" fmla="*/ 2147483647 w 10141"/>
                  <a:gd name="T35" fmla="*/ 2147483647 h 10000"/>
                  <a:gd name="T36" fmla="*/ 2147483647 w 10141"/>
                  <a:gd name="T37" fmla="*/ 2147483647 h 10000"/>
                  <a:gd name="T38" fmla="*/ 2147483647 w 10141"/>
                  <a:gd name="T39" fmla="*/ 2147483647 h 10000"/>
                  <a:gd name="T40" fmla="*/ 2147483647 w 10141"/>
                  <a:gd name="T41" fmla="*/ 2147483647 h 10000"/>
                  <a:gd name="T42" fmla="*/ 2147483647 w 10141"/>
                  <a:gd name="T43" fmla="*/ 2147483647 h 10000"/>
                  <a:gd name="T44" fmla="*/ 2147483647 w 10141"/>
                  <a:gd name="T45" fmla="*/ 2147483647 h 10000"/>
                  <a:gd name="T46" fmla="*/ 2147483647 w 10141"/>
                  <a:gd name="T47" fmla="*/ 2147483647 h 10000"/>
                  <a:gd name="T48" fmla="*/ 2147483647 w 10141"/>
                  <a:gd name="T49" fmla="*/ 2147483647 h 10000"/>
                  <a:gd name="T50" fmla="*/ 2147483647 w 10141"/>
                  <a:gd name="T51" fmla="*/ 2147483647 h 10000"/>
                  <a:gd name="T52" fmla="*/ 2147483647 w 10141"/>
                  <a:gd name="T53" fmla="*/ 2147483647 h 10000"/>
                  <a:gd name="T54" fmla="*/ 2147483647 w 10141"/>
                  <a:gd name="T55" fmla="*/ 2147483647 h 10000"/>
                  <a:gd name="T56" fmla="*/ 2147483647 w 10141"/>
                  <a:gd name="T57" fmla="*/ 2147483647 h 10000"/>
                  <a:gd name="T58" fmla="*/ 2147483647 w 10141"/>
                  <a:gd name="T59" fmla="*/ 2147483647 h 10000"/>
                  <a:gd name="T60" fmla="*/ 2147483647 w 10141"/>
                  <a:gd name="T61" fmla="*/ 2147483647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6" name="Freeform 205">
                <a:extLst>
                  <a:ext uri="{FF2B5EF4-FFF2-40B4-BE49-F238E27FC236}">
                    <a16:creationId xmlns:a16="http://schemas.microsoft.com/office/drawing/2014/main" id="{080C6542-C786-4C40-8E9A-A87EF6372E7B}"/>
                  </a:ext>
                </a:extLst>
              </p:cNvPr>
              <p:cNvSpPr>
                <a:spLocks/>
              </p:cNvSpPr>
              <p:nvPr/>
            </p:nvSpPr>
            <p:spPr bwMode="auto">
              <a:xfrm>
                <a:off x="3932047" y="4295705"/>
                <a:ext cx="133910" cy="210276"/>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0 h 138"/>
                  <a:gd name="T16" fmla="*/ 2147483647 w 90"/>
                  <a:gd name="T17" fmla="*/ 2147483647 h 138"/>
                  <a:gd name="T18" fmla="*/ 0 w 90"/>
                  <a:gd name="T19" fmla="*/ 2147483647 h 138"/>
                  <a:gd name="T20" fmla="*/ 2147483647 w 90"/>
                  <a:gd name="T21" fmla="*/ 2147483647 h 138"/>
                  <a:gd name="T22" fmla="*/ 2147483647 w 90"/>
                  <a:gd name="T23" fmla="*/ 2147483647 h 138"/>
                  <a:gd name="T24" fmla="*/ 2147483647 w 90"/>
                  <a:gd name="T25" fmla="*/ 2147483647 h 138"/>
                  <a:gd name="T26" fmla="*/ 2147483647 w 90"/>
                  <a:gd name="T27" fmla="*/ 2147483647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7" name="Freeform 206">
                <a:extLst>
                  <a:ext uri="{FF2B5EF4-FFF2-40B4-BE49-F238E27FC236}">
                    <a16:creationId xmlns:a16="http://schemas.microsoft.com/office/drawing/2014/main" id="{E084F042-00BF-214A-A3F8-A428BBF22B2E}"/>
                  </a:ext>
                </a:extLst>
              </p:cNvPr>
              <p:cNvSpPr>
                <a:spLocks/>
              </p:cNvSpPr>
              <p:nvPr/>
            </p:nvSpPr>
            <p:spPr bwMode="auto">
              <a:xfrm>
                <a:off x="4140151" y="4370139"/>
                <a:ext cx="86861" cy="109790"/>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0 h 72"/>
                  <a:gd name="T12" fmla="*/ 2147483647 w 60"/>
                  <a:gd name="T13" fmla="*/ 0 h 72"/>
                  <a:gd name="T14" fmla="*/ 0 w 60"/>
                  <a:gd name="T15" fmla="*/ 2147483647 h 72"/>
                  <a:gd name="T16" fmla="*/ 2147483647 w 60"/>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8" name="Freeform 207">
                <a:extLst>
                  <a:ext uri="{FF2B5EF4-FFF2-40B4-BE49-F238E27FC236}">
                    <a16:creationId xmlns:a16="http://schemas.microsoft.com/office/drawing/2014/main" id="{B409F5C6-DB3D-4448-8AE6-3F070A1CEEAD}"/>
                  </a:ext>
                </a:extLst>
              </p:cNvPr>
              <p:cNvSpPr>
                <a:spLocks/>
              </p:cNvSpPr>
              <p:nvPr/>
            </p:nvSpPr>
            <p:spPr bwMode="auto">
              <a:xfrm>
                <a:off x="4033385" y="4366417"/>
                <a:ext cx="110386" cy="128398"/>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0 h 84"/>
                  <a:gd name="T12" fmla="*/ 2147483647 w 72"/>
                  <a:gd name="T13" fmla="*/ 2147483647 h 84"/>
                  <a:gd name="T14" fmla="*/ 0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9" name="Freeform 208">
                <a:extLst>
                  <a:ext uri="{FF2B5EF4-FFF2-40B4-BE49-F238E27FC236}">
                    <a16:creationId xmlns:a16="http://schemas.microsoft.com/office/drawing/2014/main" id="{D101113E-4413-124B-BAFC-89FD8D9D65CE}"/>
                  </a:ext>
                </a:extLst>
              </p:cNvPr>
              <p:cNvSpPr>
                <a:spLocks/>
              </p:cNvSpPr>
              <p:nvPr/>
            </p:nvSpPr>
            <p:spPr bwMode="auto">
              <a:xfrm>
                <a:off x="3618990" y="4197079"/>
                <a:ext cx="380014" cy="329371"/>
              </a:xfrm>
              <a:custGeom>
                <a:avLst/>
                <a:gdLst>
                  <a:gd name="T0" fmla="*/ 2147483647 w 43"/>
                  <a:gd name="T1" fmla="*/ 2147483647 h 36"/>
                  <a:gd name="T2" fmla="*/ 2147483647 w 43"/>
                  <a:gd name="T3" fmla="*/ 2147483647 h 36"/>
                  <a:gd name="T4" fmla="*/ 2147483647 w 43"/>
                  <a:gd name="T5" fmla="*/ 2147483647 h 36"/>
                  <a:gd name="T6" fmla="*/ 2147483647 w 43"/>
                  <a:gd name="T7" fmla="*/ 2147483647 h 36"/>
                  <a:gd name="T8" fmla="*/ 2147483647 w 43"/>
                  <a:gd name="T9" fmla="*/ 2147483647 h 36"/>
                  <a:gd name="T10" fmla="*/ 2147483647 w 43"/>
                  <a:gd name="T11" fmla="*/ 2147483647 h 36"/>
                  <a:gd name="T12" fmla="*/ 2147483647 w 43"/>
                  <a:gd name="T13" fmla="*/ 2147483647 h 36"/>
                  <a:gd name="T14" fmla="*/ 2147483647 w 43"/>
                  <a:gd name="T15" fmla="*/ 2147483647 h 36"/>
                  <a:gd name="T16" fmla="*/ 2147483647 w 43"/>
                  <a:gd name="T17" fmla="*/ 2147483647 h 36"/>
                  <a:gd name="T18" fmla="*/ 2147483647 w 43"/>
                  <a:gd name="T19" fmla="*/ 2147483647 h 36"/>
                  <a:gd name="T20" fmla="*/ 2147483647 w 43"/>
                  <a:gd name="T21" fmla="*/ 2147483647 h 36"/>
                  <a:gd name="T22" fmla="*/ 2147483647 w 43"/>
                  <a:gd name="T23" fmla="*/ 2147483647 h 36"/>
                  <a:gd name="T24" fmla="*/ 2147483647 w 43"/>
                  <a:gd name="T25" fmla="*/ 2147483647 h 36"/>
                  <a:gd name="T26" fmla="*/ 2147483647 w 43"/>
                  <a:gd name="T27" fmla="*/ 0 h 36"/>
                  <a:gd name="T28" fmla="*/ 2147483647 w 43"/>
                  <a:gd name="T29" fmla="*/ 2147483647 h 36"/>
                  <a:gd name="T30" fmla="*/ 0 w 43"/>
                  <a:gd name="T31" fmla="*/ 2147483647 h 36"/>
                  <a:gd name="T32" fmla="*/ 2147483647 w 43"/>
                  <a:gd name="T33" fmla="*/ 2147483647 h 36"/>
                  <a:gd name="T34" fmla="*/ 2147483647 w 43"/>
                  <a:gd name="T35" fmla="*/ 2147483647 h 36"/>
                  <a:gd name="T36" fmla="*/ 2147483647 w 43"/>
                  <a:gd name="T37" fmla="*/ 2147483647 h 36"/>
                  <a:gd name="T38" fmla="*/ 2147483647 w 43"/>
                  <a:gd name="T39" fmla="*/ 2147483647 h 36"/>
                  <a:gd name="T40" fmla="*/ 2147483647 w 43"/>
                  <a:gd name="T41" fmla="*/ 2147483647 h 36"/>
                  <a:gd name="T42" fmla="*/ 2147483647 w 43"/>
                  <a:gd name="T43" fmla="*/ 2147483647 h 36"/>
                  <a:gd name="T44" fmla="*/ 2147483647 w 43"/>
                  <a:gd name="T45" fmla="*/ 2147483647 h 36"/>
                  <a:gd name="T46" fmla="*/ 2147483647 w 43"/>
                  <a:gd name="T47" fmla="*/ 2147483647 h 36"/>
                  <a:gd name="T48" fmla="*/ 2147483647 w 43"/>
                  <a:gd name="T49" fmla="*/ 2147483647 h 36"/>
                  <a:gd name="T50" fmla="*/ 2147483647 w 43"/>
                  <a:gd name="T51" fmla="*/ 2147483647 h 36"/>
                  <a:gd name="T52" fmla="*/ 2147483647 w 43"/>
                  <a:gd name="T53" fmla="*/ 2147483647 h 36"/>
                  <a:gd name="T54" fmla="*/ 2147483647 w 43"/>
                  <a:gd name="T55" fmla="*/ 2147483647 h 36"/>
                  <a:gd name="T56" fmla="*/ 2147483647 w 43"/>
                  <a:gd name="T57" fmla="*/ 2147483647 h 36"/>
                  <a:gd name="T58" fmla="*/ 2147483647 w 4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10" name="Freeform 209">
                <a:extLst>
                  <a:ext uri="{FF2B5EF4-FFF2-40B4-BE49-F238E27FC236}">
                    <a16:creationId xmlns:a16="http://schemas.microsoft.com/office/drawing/2014/main" id="{1825B283-922E-E944-8E5F-A8D44453D0BB}"/>
                  </a:ext>
                </a:extLst>
              </p:cNvPr>
              <p:cNvSpPr>
                <a:spLocks/>
              </p:cNvSpPr>
              <p:nvPr/>
            </p:nvSpPr>
            <p:spPr bwMode="auto">
              <a:xfrm>
                <a:off x="3403648" y="4489233"/>
                <a:ext cx="153816" cy="174920"/>
              </a:xfrm>
              <a:custGeom>
                <a:avLst/>
                <a:gdLst>
                  <a:gd name="T0" fmla="*/ 2147483647 w 102"/>
                  <a:gd name="T1" fmla="*/ 2147483647 h 114"/>
                  <a:gd name="T2" fmla="*/ 2147483647 w 102"/>
                  <a:gd name="T3" fmla="*/ 2147483647 h 114"/>
                  <a:gd name="T4" fmla="*/ 2147483647 w 102"/>
                  <a:gd name="T5" fmla="*/ 2147483647 h 114"/>
                  <a:gd name="T6" fmla="*/ 2147483647 w 102"/>
                  <a:gd name="T7" fmla="*/ 2147483647 h 114"/>
                  <a:gd name="T8" fmla="*/ 2147483647 w 102"/>
                  <a:gd name="T9" fmla="*/ 2147483647 h 114"/>
                  <a:gd name="T10" fmla="*/ 2147483647 w 102"/>
                  <a:gd name="T11" fmla="*/ 2147483647 h 114"/>
                  <a:gd name="T12" fmla="*/ 2147483647 w 102"/>
                  <a:gd name="T13" fmla="*/ 0 h 114"/>
                  <a:gd name="T14" fmla="*/ 2147483647 w 102"/>
                  <a:gd name="T15" fmla="*/ 2147483647 h 114"/>
                  <a:gd name="T16" fmla="*/ 0 w 102"/>
                  <a:gd name="T17" fmla="*/ 2147483647 h 114"/>
                  <a:gd name="T18" fmla="*/ 2147483647 w 102"/>
                  <a:gd name="T19" fmla="*/ 2147483647 h 114"/>
                  <a:gd name="T20" fmla="*/ 0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grpSp>
        <p:grpSp>
          <p:nvGrpSpPr>
            <p:cNvPr id="13" name="Group 12">
              <a:extLst>
                <a:ext uri="{FF2B5EF4-FFF2-40B4-BE49-F238E27FC236}">
                  <a16:creationId xmlns:a16="http://schemas.microsoft.com/office/drawing/2014/main" id="{4A70D3AA-13E7-584D-9D6A-B44F82563023}"/>
                </a:ext>
              </a:extLst>
            </p:cNvPr>
            <p:cNvGrpSpPr/>
            <p:nvPr/>
          </p:nvGrpSpPr>
          <p:grpSpPr>
            <a:xfrm>
              <a:off x="4102337" y="898645"/>
              <a:ext cx="2471899" cy="4039898"/>
              <a:chOff x="5032277" y="1549095"/>
              <a:chExt cx="2471899" cy="4039898"/>
            </a:xfrm>
            <a:grpFill/>
          </p:grpSpPr>
          <p:sp>
            <p:nvSpPr>
              <p:cNvPr id="53" name="Freeform 52">
                <a:extLst>
                  <a:ext uri="{FF2B5EF4-FFF2-40B4-BE49-F238E27FC236}">
                    <a16:creationId xmlns:a16="http://schemas.microsoft.com/office/drawing/2014/main" id="{9507CB99-ECAF-894C-8471-E1370E57364A}"/>
                  </a:ext>
                </a:extLst>
              </p:cNvPr>
              <p:cNvSpPr>
                <a:spLocks/>
              </p:cNvSpPr>
              <p:nvPr/>
            </p:nvSpPr>
            <p:spPr bwMode="auto">
              <a:xfrm rot="730076">
                <a:off x="5497343" y="3030329"/>
                <a:ext cx="410776" cy="331231"/>
              </a:xfrm>
              <a:custGeom>
                <a:avLst/>
                <a:gdLst>
                  <a:gd name="T0" fmla="*/ 2147483647 w 10000"/>
                  <a:gd name="T1" fmla="*/ 2147483647 h 10009"/>
                  <a:gd name="T2" fmla="*/ 2147483647 w 10000"/>
                  <a:gd name="T3" fmla="*/ 2147483647 h 10009"/>
                  <a:gd name="T4" fmla="*/ 2147483647 w 10000"/>
                  <a:gd name="T5" fmla="*/ 2147483647 h 10009"/>
                  <a:gd name="T6" fmla="*/ 2147483647 w 10000"/>
                  <a:gd name="T7" fmla="*/ 2147483647 h 10009"/>
                  <a:gd name="T8" fmla="*/ 2147483647 w 10000"/>
                  <a:gd name="T9" fmla="*/ 2147483647 h 10009"/>
                  <a:gd name="T10" fmla="*/ 2147483647 w 10000"/>
                  <a:gd name="T11" fmla="*/ 2147483647 h 10009"/>
                  <a:gd name="T12" fmla="*/ 2147483647 w 10000"/>
                  <a:gd name="T13" fmla="*/ 161364554 h 10009"/>
                  <a:gd name="T14" fmla="*/ 2147483647 w 10000"/>
                  <a:gd name="T15" fmla="*/ 2147483647 h 10009"/>
                  <a:gd name="T16" fmla="*/ 2147483647 w 10000"/>
                  <a:gd name="T17" fmla="*/ 161364554 h 10009"/>
                  <a:gd name="T18" fmla="*/ 2147483647 w 10000"/>
                  <a:gd name="T19" fmla="*/ 2147483647 h 10009"/>
                  <a:gd name="T20" fmla="*/ 0 w 10000"/>
                  <a:gd name="T21" fmla="*/ 2147483647 h 10009"/>
                  <a:gd name="T22" fmla="*/ 2147483647 w 10000"/>
                  <a:gd name="T23" fmla="*/ 2147483647 h 10009"/>
                  <a:gd name="T24" fmla="*/ 2147483647 w 10000"/>
                  <a:gd name="T25" fmla="*/ 2147483647 h 10009"/>
                  <a:gd name="T26" fmla="*/ 2147483647 w 10000"/>
                  <a:gd name="T27" fmla="*/ 2147483647 h 10009"/>
                  <a:gd name="T28" fmla="*/ 2147483647 w 10000"/>
                  <a:gd name="T29" fmla="*/ 2147483647 h 10009"/>
                  <a:gd name="T30" fmla="*/ 2147483647 w 10000"/>
                  <a:gd name="T31" fmla="*/ 2147483647 h 10009"/>
                  <a:gd name="T32" fmla="*/ 2147483647 w 10000"/>
                  <a:gd name="T33" fmla="*/ 2147483647 h 10009"/>
                  <a:gd name="T34" fmla="*/ 2147483647 w 10000"/>
                  <a:gd name="T35" fmla="*/ 2147483647 h 10009"/>
                  <a:gd name="T36" fmla="*/ 2147483647 w 10000"/>
                  <a:gd name="T37" fmla="*/ 2147483647 h 10009"/>
                  <a:gd name="T38" fmla="*/ 2147483647 w 10000"/>
                  <a:gd name="T39" fmla="*/ 2147483647 h 10009"/>
                  <a:gd name="T40" fmla="*/ 2147483647 w 10000"/>
                  <a:gd name="T41" fmla="*/ 2147483647 h 10009"/>
                  <a:gd name="T42" fmla="*/ 2147483647 w 10000"/>
                  <a:gd name="T43" fmla="*/ 2147483647 h 10009"/>
                  <a:gd name="T44" fmla="*/ 2147483647 w 10000"/>
                  <a:gd name="T45" fmla="*/ 2147483647 h 10009"/>
                  <a:gd name="T46" fmla="*/ 2147483647 w 10000"/>
                  <a:gd name="T47" fmla="*/ 2147483647 h 10009"/>
                  <a:gd name="T48" fmla="*/ 2147483647 w 10000"/>
                  <a:gd name="T49" fmla="*/ 2147483647 h 10009"/>
                  <a:gd name="T50" fmla="*/ 2147483647 w 10000"/>
                  <a:gd name="T51" fmla="*/ 2147483647 h 10009"/>
                  <a:gd name="T52" fmla="*/ 2147483647 w 10000"/>
                  <a:gd name="T53" fmla="*/ 2147483647 h 10009"/>
                  <a:gd name="T54" fmla="*/ 2147483647 w 10000"/>
                  <a:gd name="T55" fmla="*/ 2147483647 h 10009"/>
                  <a:gd name="T56" fmla="*/ 2147483647 w 10000"/>
                  <a:gd name="T57" fmla="*/ 2147483647 h 10009"/>
                  <a:gd name="T58" fmla="*/ 2147483647 w 10000"/>
                  <a:gd name="T59" fmla="*/ 2147483647 h 10009"/>
                  <a:gd name="T60" fmla="*/ 2147483647 w 10000"/>
                  <a:gd name="T61" fmla="*/ 2147483647 h 10009"/>
                  <a:gd name="T62" fmla="*/ 2147483647 w 10000"/>
                  <a:gd name="T63" fmla="*/ 2147483647 h 10009"/>
                  <a:gd name="T64" fmla="*/ 2147483647 w 10000"/>
                  <a:gd name="T65" fmla="*/ 2147483647 h 10009"/>
                  <a:gd name="T66" fmla="*/ 2147483647 w 10000"/>
                  <a:gd name="T67" fmla="*/ 2147483647 h 10009"/>
                  <a:gd name="T68" fmla="*/ 2147483647 w 10000"/>
                  <a:gd name="T69" fmla="*/ 2147483647 h 10009"/>
                  <a:gd name="T70" fmla="*/ 2147483647 w 10000"/>
                  <a:gd name="T71" fmla="*/ 2147483647 h 10009"/>
                  <a:gd name="T72" fmla="*/ 2147483647 w 10000"/>
                  <a:gd name="T73" fmla="*/ 2147483647 h 10009"/>
                  <a:gd name="T74" fmla="*/ 2147483647 w 10000"/>
                  <a:gd name="T75" fmla="*/ 2147483647 h 10009"/>
                  <a:gd name="T76" fmla="*/ 2147483647 w 10000"/>
                  <a:gd name="T77" fmla="*/ 2147483647 h 10009"/>
                  <a:gd name="T78" fmla="*/ 2147483647 w 10000"/>
                  <a:gd name="T79" fmla="*/ 2147483647 h 10009"/>
                  <a:gd name="T80" fmla="*/ 2147483647 w 10000"/>
                  <a:gd name="T81" fmla="*/ 2147483647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54" name="Freeform 53">
                <a:extLst>
                  <a:ext uri="{FF2B5EF4-FFF2-40B4-BE49-F238E27FC236}">
                    <a16:creationId xmlns:a16="http://schemas.microsoft.com/office/drawing/2014/main" id="{6C37A00F-60CC-B148-8724-74B143E58B60}"/>
                  </a:ext>
                </a:extLst>
              </p:cNvPr>
              <p:cNvSpPr>
                <a:spLocks/>
              </p:cNvSpPr>
              <p:nvPr/>
            </p:nvSpPr>
            <p:spPr bwMode="auto">
              <a:xfrm rot="926903">
                <a:off x="5508200" y="3052660"/>
                <a:ext cx="103146" cy="232605"/>
              </a:xfrm>
              <a:custGeom>
                <a:avLst/>
                <a:gdLst>
                  <a:gd name="T0" fmla="*/ 426029799 w 10000"/>
                  <a:gd name="T1" fmla="*/ 2147483647 h 10437"/>
                  <a:gd name="T2" fmla="*/ 426029799 w 10000"/>
                  <a:gd name="T3" fmla="*/ 2147483647 h 10437"/>
                  <a:gd name="T4" fmla="*/ 441127138 w 10000"/>
                  <a:gd name="T5" fmla="*/ 2147483647 h 10437"/>
                  <a:gd name="T6" fmla="*/ 486896829 w 10000"/>
                  <a:gd name="T7" fmla="*/ 2147483647 h 10437"/>
                  <a:gd name="T8" fmla="*/ 486896829 w 10000"/>
                  <a:gd name="T9" fmla="*/ 2147483647 h 10437"/>
                  <a:gd name="T10" fmla="*/ 505393367 w 10000"/>
                  <a:gd name="T11" fmla="*/ 2147483647 h 10437"/>
                  <a:gd name="T12" fmla="*/ 547757218 w 10000"/>
                  <a:gd name="T13" fmla="*/ 2147483647 h 10437"/>
                  <a:gd name="T14" fmla="*/ 556948788 w 10000"/>
                  <a:gd name="T15" fmla="*/ 2147483647 h 10437"/>
                  <a:gd name="T16" fmla="*/ 608617535 w 10000"/>
                  <a:gd name="T17" fmla="*/ 2147483647 h 10437"/>
                  <a:gd name="T18" fmla="*/ 547757218 w 10000"/>
                  <a:gd name="T19" fmla="*/ 2147483647 h 10437"/>
                  <a:gd name="T20" fmla="*/ 486896829 w 10000"/>
                  <a:gd name="T21" fmla="*/ 1175804211 h 10437"/>
                  <a:gd name="T22" fmla="*/ 304309174 w 10000"/>
                  <a:gd name="T23" fmla="*/ 0 h 10437"/>
                  <a:gd name="T24" fmla="*/ 182587736 w 10000"/>
                  <a:gd name="T25" fmla="*/ 1175804211 h 10437"/>
                  <a:gd name="T26" fmla="*/ 121720705 w 10000"/>
                  <a:gd name="T27" fmla="*/ 2147483647 h 10437"/>
                  <a:gd name="T28" fmla="*/ 75167108 w 10000"/>
                  <a:gd name="T29" fmla="*/ 2147483647 h 10437"/>
                  <a:gd name="T30" fmla="*/ 121720705 w 10000"/>
                  <a:gd name="T31" fmla="*/ 2147483647 h 10437"/>
                  <a:gd name="T32" fmla="*/ 121720705 w 10000"/>
                  <a:gd name="T33" fmla="*/ 2147483647 h 10437"/>
                  <a:gd name="T34" fmla="*/ 13937767 w 10000"/>
                  <a:gd name="T35" fmla="*/ 2147483647 h 10437"/>
                  <a:gd name="T36" fmla="*/ 0 w 10000"/>
                  <a:gd name="T37" fmla="*/ 2147483647 h 10437"/>
                  <a:gd name="T38" fmla="*/ 39560971 w 10000"/>
                  <a:gd name="T39" fmla="*/ 2147483647 h 10437"/>
                  <a:gd name="T40" fmla="*/ 121720705 w 10000"/>
                  <a:gd name="T41" fmla="*/ 2147483647 h 10437"/>
                  <a:gd name="T42" fmla="*/ 68959129 w 10000"/>
                  <a:gd name="T43" fmla="*/ 2147483647 h 10437"/>
                  <a:gd name="T44" fmla="*/ 394566826 w 10000"/>
                  <a:gd name="T45" fmla="*/ 2147483647 h 10437"/>
                  <a:gd name="T46" fmla="*/ 436863210 w 10000"/>
                  <a:gd name="T47" fmla="*/ 2147483647 h 10437"/>
                  <a:gd name="T48" fmla="*/ 426029799 w 10000"/>
                  <a:gd name="T49" fmla="*/ 2147483647 h 10437"/>
                  <a:gd name="T50" fmla="*/ 426029799 w 10000"/>
                  <a:gd name="T51" fmla="*/ 2147483647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55" name="Freeform 54">
                <a:extLst>
                  <a:ext uri="{FF2B5EF4-FFF2-40B4-BE49-F238E27FC236}">
                    <a16:creationId xmlns:a16="http://schemas.microsoft.com/office/drawing/2014/main" id="{5E0FB9B4-30A7-324C-B94F-8AC0EBC7E0E4}"/>
                  </a:ext>
                </a:extLst>
              </p:cNvPr>
              <p:cNvSpPr>
                <a:spLocks/>
              </p:cNvSpPr>
              <p:nvPr/>
            </p:nvSpPr>
            <p:spPr bwMode="auto">
              <a:xfrm>
                <a:off x="6112603" y="2905652"/>
                <a:ext cx="217151" cy="98626"/>
              </a:xfrm>
              <a:custGeom>
                <a:avLst/>
                <a:gdLst>
                  <a:gd name="T0" fmla="*/ 2147483647 w 10000"/>
                  <a:gd name="T1" fmla="*/ 230353942 h 10000"/>
                  <a:gd name="T2" fmla="*/ 2147483647 w 10000"/>
                  <a:gd name="T3" fmla="*/ 153542679 h 10000"/>
                  <a:gd name="T4" fmla="*/ 2147483647 w 10000"/>
                  <a:gd name="T5" fmla="*/ 153542679 h 10000"/>
                  <a:gd name="T6" fmla="*/ 2147483647 w 10000"/>
                  <a:gd name="T7" fmla="*/ 76771339 h 10000"/>
                  <a:gd name="T8" fmla="*/ 2147483647 w 10000"/>
                  <a:gd name="T9" fmla="*/ 38383015 h 10000"/>
                  <a:gd name="T10" fmla="*/ 2147483647 w 10000"/>
                  <a:gd name="T11" fmla="*/ 38383015 h 10000"/>
                  <a:gd name="T12" fmla="*/ 2147483647 w 10000"/>
                  <a:gd name="T13" fmla="*/ 0 h 10000"/>
                  <a:gd name="T14" fmla="*/ 2147483647 w 10000"/>
                  <a:gd name="T15" fmla="*/ 38383015 h 10000"/>
                  <a:gd name="T16" fmla="*/ 2147483647 w 10000"/>
                  <a:gd name="T17" fmla="*/ 38383015 h 10000"/>
                  <a:gd name="T18" fmla="*/ 2147483647 w 10000"/>
                  <a:gd name="T19" fmla="*/ 76771339 h 10000"/>
                  <a:gd name="T20" fmla="*/ 2147483647 w 10000"/>
                  <a:gd name="T21" fmla="*/ 115154355 h 10000"/>
                  <a:gd name="T22" fmla="*/ 2147483647 w 10000"/>
                  <a:gd name="T23" fmla="*/ 191925686 h 10000"/>
                  <a:gd name="T24" fmla="*/ 2147483647 w 10000"/>
                  <a:gd name="T25" fmla="*/ 230353942 h 10000"/>
                  <a:gd name="T26" fmla="*/ 2147483647 w 10000"/>
                  <a:gd name="T27" fmla="*/ 230353942 h 10000"/>
                  <a:gd name="T28" fmla="*/ 2147483647 w 10000"/>
                  <a:gd name="T29" fmla="*/ 268737521 h 10000"/>
                  <a:gd name="T30" fmla="*/ 2147483647 w 10000"/>
                  <a:gd name="T31" fmla="*/ 268737521 h 10000"/>
                  <a:gd name="T32" fmla="*/ 1048843394 w 10000"/>
                  <a:gd name="T33" fmla="*/ 268737521 h 10000"/>
                  <a:gd name="T34" fmla="*/ 0 w 10000"/>
                  <a:gd name="T35" fmla="*/ 268737521 h 10000"/>
                  <a:gd name="T36" fmla="*/ 1048843394 w 10000"/>
                  <a:gd name="T37" fmla="*/ 307125281 h 10000"/>
                  <a:gd name="T38" fmla="*/ 2147483647 w 10000"/>
                  <a:gd name="T39" fmla="*/ 383896612 h 10000"/>
                  <a:gd name="T40" fmla="*/ 2147483647 w 10000"/>
                  <a:gd name="T41" fmla="*/ 422280200 h 10000"/>
                  <a:gd name="T42" fmla="*/ 2147483647 w 10000"/>
                  <a:gd name="T43" fmla="*/ 383896612 h 10000"/>
                  <a:gd name="T44" fmla="*/ 2147483647 w 10000"/>
                  <a:gd name="T45" fmla="*/ 383896612 h 10000"/>
                  <a:gd name="T46" fmla="*/ 2147483647 w 10000"/>
                  <a:gd name="T47" fmla="*/ 422280200 h 10000"/>
                  <a:gd name="T48" fmla="*/ 2147483647 w 10000"/>
                  <a:gd name="T49" fmla="*/ 422280200 h 10000"/>
                  <a:gd name="T50" fmla="*/ 2147483647 w 10000"/>
                  <a:gd name="T51" fmla="*/ 422280200 h 10000"/>
                  <a:gd name="T52" fmla="*/ 2147483647 w 10000"/>
                  <a:gd name="T53" fmla="*/ 345508860 h 10000"/>
                  <a:gd name="T54" fmla="*/ 2147483647 w 10000"/>
                  <a:gd name="T55" fmla="*/ 345508860 h 10000"/>
                  <a:gd name="T56" fmla="*/ 2147483647 w 10000"/>
                  <a:gd name="T57" fmla="*/ 230353942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56" name="Freeform 55">
                <a:extLst>
                  <a:ext uri="{FF2B5EF4-FFF2-40B4-BE49-F238E27FC236}">
                    <a16:creationId xmlns:a16="http://schemas.microsoft.com/office/drawing/2014/main" id="{51F0B0E1-9C89-A346-949A-2EC34C038A6D}"/>
                  </a:ext>
                </a:extLst>
              </p:cNvPr>
              <p:cNvSpPr>
                <a:spLocks/>
              </p:cNvSpPr>
              <p:nvPr/>
            </p:nvSpPr>
            <p:spPr bwMode="auto">
              <a:xfrm rot="471028">
                <a:off x="5739828" y="2782835"/>
                <a:ext cx="347441" cy="344257"/>
              </a:xfrm>
              <a:custGeom>
                <a:avLst/>
                <a:gdLst>
                  <a:gd name="T0" fmla="*/ 2147483647 w 10043"/>
                  <a:gd name="T1" fmla="*/ 2147483647 h 10000"/>
                  <a:gd name="T2" fmla="*/ 2147483647 w 10043"/>
                  <a:gd name="T3" fmla="*/ 2147483647 h 10000"/>
                  <a:gd name="T4" fmla="*/ 2147483647 w 10043"/>
                  <a:gd name="T5" fmla="*/ 2147483647 h 10000"/>
                  <a:gd name="T6" fmla="*/ 2147483647 w 10043"/>
                  <a:gd name="T7" fmla="*/ 2147483647 h 10000"/>
                  <a:gd name="T8" fmla="*/ 2147483647 w 10043"/>
                  <a:gd name="T9" fmla="*/ 2147483647 h 10000"/>
                  <a:gd name="T10" fmla="*/ 2147483647 w 10043"/>
                  <a:gd name="T11" fmla="*/ 2147483647 h 10000"/>
                  <a:gd name="T12" fmla="*/ 2147483647 w 10043"/>
                  <a:gd name="T13" fmla="*/ 2147483647 h 10000"/>
                  <a:gd name="T14" fmla="*/ 2147483647 w 10043"/>
                  <a:gd name="T15" fmla="*/ 2147483647 h 10000"/>
                  <a:gd name="T16" fmla="*/ 2147483647 w 10043"/>
                  <a:gd name="T17" fmla="*/ 2147483647 h 10000"/>
                  <a:gd name="T18" fmla="*/ 2147483647 w 10043"/>
                  <a:gd name="T19" fmla="*/ 2147483647 h 10000"/>
                  <a:gd name="T20" fmla="*/ 2147483647 w 10043"/>
                  <a:gd name="T21" fmla="*/ 2147483647 h 10000"/>
                  <a:gd name="T22" fmla="*/ 2147483647 w 10043"/>
                  <a:gd name="T23" fmla="*/ 2147483647 h 10000"/>
                  <a:gd name="T24" fmla="*/ 2147483647 w 10043"/>
                  <a:gd name="T25" fmla="*/ 2147483647 h 10000"/>
                  <a:gd name="T26" fmla="*/ 2147483647 w 10043"/>
                  <a:gd name="T27" fmla="*/ 2147483647 h 10000"/>
                  <a:gd name="T28" fmla="*/ 2147483647 w 10043"/>
                  <a:gd name="T29" fmla="*/ 2147483647 h 10000"/>
                  <a:gd name="T30" fmla="*/ 2147483647 w 10043"/>
                  <a:gd name="T31" fmla="*/ 2147483647 h 10000"/>
                  <a:gd name="T32" fmla="*/ 2147483647 w 10043"/>
                  <a:gd name="T33" fmla="*/ 2147483647 h 10000"/>
                  <a:gd name="T34" fmla="*/ 2147483647 w 10043"/>
                  <a:gd name="T35" fmla="*/ 2147483647 h 10000"/>
                  <a:gd name="T36" fmla="*/ 2147483647 w 10043"/>
                  <a:gd name="T37" fmla="*/ 2147483647 h 10000"/>
                  <a:gd name="T38" fmla="*/ 2147483647 w 10043"/>
                  <a:gd name="T39" fmla="*/ 2147483647 h 10000"/>
                  <a:gd name="T40" fmla="*/ 2147483647 w 10043"/>
                  <a:gd name="T41" fmla="*/ 0 h 10000"/>
                  <a:gd name="T42" fmla="*/ 2147483647 w 10043"/>
                  <a:gd name="T43" fmla="*/ 2147483647 h 10000"/>
                  <a:gd name="T44" fmla="*/ 2147483647 w 10043"/>
                  <a:gd name="T45" fmla="*/ 2147483647 h 10000"/>
                  <a:gd name="T46" fmla="*/ 2147483647 w 10043"/>
                  <a:gd name="T47" fmla="*/ 2147483647 h 10000"/>
                  <a:gd name="T48" fmla="*/ 2147483647 w 10043"/>
                  <a:gd name="T49" fmla="*/ 2147483647 h 10000"/>
                  <a:gd name="T50" fmla="*/ 2147483647 w 10043"/>
                  <a:gd name="T51" fmla="*/ 2147483647 h 10000"/>
                  <a:gd name="T52" fmla="*/ 2147483647 w 10043"/>
                  <a:gd name="T53" fmla="*/ 2147483647 h 10000"/>
                  <a:gd name="T54" fmla="*/ 2147483647 w 10043"/>
                  <a:gd name="T55" fmla="*/ 2147483647 h 10000"/>
                  <a:gd name="T56" fmla="*/ 2147483647 w 10043"/>
                  <a:gd name="T57" fmla="*/ 2147483647 h 10000"/>
                  <a:gd name="T58" fmla="*/ 2147483647 w 10043"/>
                  <a:gd name="T59" fmla="*/ 2147483647 h 10000"/>
                  <a:gd name="T60" fmla="*/ 2147483647 w 10043"/>
                  <a:gd name="T61" fmla="*/ 2147483647 h 10000"/>
                  <a:gd name="T62" fmla="*/ 2147483647 w 10043"/>
                  <a:gd name="T63" fmla="*/ 2147483647 h 10000"/>
                  <a:gd name="T64" fmla="*/ 2147483647 w 10043"/>
                  <a:gd name="T65" fmla="*/ 2147483647 h 10000"/>
                  <a:gd name="T66" fmla="*/ 852645632 w 10043"/>
                  <a:gd name="T67" fmla="*/ 2147483647 h 10000"/>
                  <a:gd name="T68" fmla="*/ 2147483647 w 10043"/>
                  <a:gd name="T69" fmla="*/ 2147483647 h 10000"/>
                  <a:gd name="T70" fmla="*/ 2147483647 w 10043"/>
                  <a:gd name="T71" fmla="*/ 2147483647 h 10000"/>
                  <a:gd name="T72" fmla="*/ 2147483647 w 10043"/>
                  <a:gd name="T73" fmla="*/ 2147483647 h 10000"/>
                  <a:gd name="T74" fmla="*/ 2147483647 w 10043"/>
                  <a:gd name="T75" fmla="*/ 2147483647 h 10000"/>
                  <a:gd name="T76" fmla="*/ 2147483647 w 10043"/>
                  <a:gd name="T77" fmla="*/ 2147483647 h 10000"/>
                  <a:gd name="T78" fmla="*/ 2147483647 w 10043"/>
                  <a:gd name="T79" fmla="*/ 2147483647 h 10000"/>
                  <a:gd name="T80" fmla="*/ 2147483647 w 10043"/>
                  <a:gd name="T81" fmla="*/ 2147483647 h 10000"/>
                  <a:gd name="T82" fmla="*/ 2147483647 w 10043"/>
                  <a:gd name="T83" fmla="*/ 2147483647 h 10000"/>
                  <a:gd name="T84" fmla="*/ 2147483647 w 10043"/>
                  <a:gd name="T85" fmla="*/ 2147483647 h 10000"/>
                  <a:gd name="T86" fmla="*/ 2147483647 w 10043"/>
                  <a:gd name="T87" fmla="*/ 2147483647 h 10000"/>
                  <a:gd name="T88" fmla="*/ 2147483647 w 10043"/>
                  <a:gd name="T89" fmla="*/ 2147483647 h 10000"/>
                  <a:gd name="T90" fmla="*/ 2147483647 w 10043"/>
                  <a:gd name="T91" fmla="*/ 2147483647 h 10000"/>
                  <a:gd name="T92" fmla="*/ 2147483647 w 10043"/>
                  <a:gd name="T93" fmla="*/ 2147483647 h 10000"/>
                  <a:gd name="T94" fmla="*/ 2147483647 w 10043"/>
                  <a:gd name="T95" fmla="*/ 2147483647 h 10000"/>
                  <a:gd name="T96" fmla="*/ 2147483647 w 10043"/>
                  <a:gd name="T97" fmla="*/ 2147483647 h 10000"/>
                  <a:gd name="T98" fmla="*/ 2147483647 w 10043"/>
                  <a:gd name="T99" fmla="*/ 2147483647 h 10000"/>
                  <a:gd name="T100" fmla="*/ 2147483647 w 10043"/>
                  <a:gd name="T101" fmla="*/ 2147483647 h 10000"/>
                  <a:gd name="T102" fmla="*/ 2147483647 w 10043"/>
                  <a:gd name="T103" fmla="*/ 2147483647 h 10000"/>
                  <a:gd name="T104" fmla="*/ 2147483647 w 10043"/>
                  <a:gd name="T105" fmla="*/ 2147483647 h 10000"/>
                  <a:gd name="T106" fmla="*/ 2147483647 w 10043"/>
                  <a:gd name="T107" fmla="*/ 2147483647 h 10000"/>
                  <a:gd name="T108" fmla="*/ 2147483647 w 10043"/>
                  <a:gd name="T109" fmla="*/ 2147483647 h 10000"/>
                  <a:gd name="T110" fmla="*/ 2147483647 w 10043"/>
                  <a:gd name="T111" fmla="*/ 2147483647 h 10000"/>
                  <a:gd name="T112" fmla="*/ 2147483647 w 10043"/>
                  <a:gd name="T113" fmla="*/ 2147483647 h 10000"/>
                  <a:gd name="T114" fmla="*/ 2147483647 w 10043"/>
                  <a:gd name="T115" fmla="*/ 2147483647 h 10000"/>
                  <a:gd name="T116" fmla="*/ 2147483647 w 10043"/>
                  <a:gd name="T117" fmla="*/ 2147483647 h 10000"/>
                  <a:gd name="T118" fmla="*/ 2147483647 w 10043"/>
                  <a:gd name="T119" fmla="*/ 2147483647 h 10000"/>
                  <a:gd name="T120" fmla="*/ 2147483647 w 10043"/>
                  <a:gd name="T121" fmla="*/ 2147483647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57" name="Freeform 56">
                <a:extLst>
                  <a:ext uri="{FF2B5EF4-FFF2-40B4-BE49-F238E27FC236}">
                    <a16:creationId xmlns:a16="http://schemas.microsoft.com/office/drawing/2014/main" id="{2F240B48-77B4-834B-95DB-1F404E7ABE39}"/>
                  </a:ext>
                </a:extLst>
              </p:cNvPr>
              <p:cNvSpPr>
                <a:spLocks/>
              </p:cNvSpPr>
              <p:nvPr/>
            </p:nvSpPr>
            <p:spPr bwMode="auto">
              <a:xfrm>
                <a:off x="6034790" y="2989390"/>
                <a:ext cx="354680" cy="370308"/>
              </a:xfrm>
              <a:custGeom>
                <a:avLst/>
                <a:gdLst>
                  <a:gd name="T0" fmla="*/ 2147483647 w 154"/>
                  <a:gd name="T1" fmla="*/ 2147483647 h 154"/>
                  <a:gd name="T2" fmla="*/ 2147483647 w 154"/>
                  <a:gd name="T3" fmla="*/ 0 h 154"/>
                  <a:gd name="T4" fmla="*/ 2147483647 w 154"/>
                  <a:gd name="T5" fmla="*/ 0 h 154"/>
                  <a:gd name="T6" fmla="*/ 2147483647 w 154"/>
                  <a:gd name="T7" fmla="*/ 2147483647 h 154"/>
                  <a:gd name="T8" fmla="*/ 2147483647 w 154"/>
                  <a:gd name="T9" fmla="*/ 2147483647 h 154"/>
                  <a:gd name="T10" fmla="*/ 2147483647 w 154"/>
                  <a:gd name="T11" fmla="*/ 2147483647 h 154"/>
                  <a:gd name="T12" fmla="*/ 2147483647 w 154"/>
                  <a:gd name="T13" fmla="*/ 2147483647 h 154"/>
                  <a:gd name="T14" fmla="*/ 2147483647 w 154"/>
                  <a:gd name="T15" fmla="*/ 2147483647 h 154"/>
                  <a:gd name="T16" fmla="*/ 2147483647 w 154"/>
                  <a:gd name="T17" fmla="*/ 2147483647 h 154"/>
                  <a:gd name="T18" fmla="*/ 2147483647 w 154"/>
                  <a:gd name="T19" fmla="*/ 2147483647 h 154"/>
                  <a:gd name="T20" fmla="*/ 2147483647 w 154"/>
                  <a:gd name="T21" fmla="*/ 2147483647 h 154"/>
                  <a:gd name="T22" fmla="*/ 0 w 154"/>
                  <a:gd name="T23" fmla="*/ 2147483647 h 154"/>
                  <a:gd name="T24" fmla="*/ 2147483647 w 154"/>
                  <a:gd name="T25" fmla="*/ 2147483647 h 154"/>
                  <a:gd name="T26" fmla="*/ 2147483647 w 154"/>
                  <a:gd name="T27" fmla="*/ 2147483647 h 154"/>
                  <a:gd name="T28" fmla="*/ 2147483647 w 154"/>
                  <a:gd name="T29" fmla="*/ 2147483647 h 154"/>
                  <a:gd name="T30" fmla="*/ 2147483647 w 154"/>
                  <a:gd name="T31" fmla="*/ 2147483647 h 154"/>
                  <a:gd name="T32" fmla="*/ 2147483647 w 154"/>
                  <a:gd name="T33" fmla="*/ 2147483647 h 154"/>
                  <a:gd name="T34" fmla="*/ 2147483647 w 154"/>
                  <a:gd name="T35" fmla="*/ 2147483647 h 154"/>
                  <a:gd name="T36" fmla="*/ 2147483647 w 154"/>
                  <a:gd name="T37" fmla="*/ 2147483647 h 154"/>
                  <a:gd name="T38" fmla="*/ 2147483647 w 154"/>
                  <a:gd name="T39" fmla="*/ 2147483647 h 154"/>
                  <a:gd name="T40" fmla="*/ 2147483647 w 154"/>
                  <a:gd name="T41" fmla="*/ 2147483647 h 154"/>
                  <a:gd name="T42" fmla="*/ 2147483647 w 154"/>
                  <a:gd name="T43" fmla="*/ 2147483647 h 154"/>
                  <a:gd name="T44" fmla="*/ 2147483647 w 154"/>
                  <a:gd name="T45" fmla="*/ 2147483647 h 154"/>
                  <a:gd name="T46" fmla="*/ 2147483647 w 154"/>
                  <a:gd name="T47" fmla="*/ 2147483647 h 154"/>
                  <a:gd name="T48" fmla="*/ 2147483647 w 154"/>
                  <a:gd name="T49" fmla="*/ 2147483647 h 154"/>
                  <a:gd name="T50" fmla="*/ 2147483647 w 154"/>
                  <a:gd name="T51" fmla="*/ 2147483647 h 154"/>
                  <a:gd name="T52" fmla="*/ 2147483647 w 154"/>
                  <a:gd name="T53" fmla="*/ 2147483647 h 154"/>
                  <a:gd name="T54" fmla="*/ 2147483647 w 154"/>
                  <a:gd name="T55" fmla="*/ 2147483647 h 154"/>
                  <a:gd name="T56" fmla="*/ 2147483647 w 154"/>
                  <a:gd name="T57" fmla="*/ 2147483647 h 154"/>
                  <a:gd name="T58" fmla="*/ 2147483647 w 154"/>
                  <a:gd name="T59" fmla="*/ 2147483647 h 154"/>
                  <a:gd name="T60" fmla="*/ 2147483647 w 154"/>
                  <a:gd name="T61" fmla="*/ 2147483647 h 154"/>
                  <a:gd name="T62" fmla="*/ 2147483647 w 154"/>
                  <a:gd name="T63" fmla="*/ 2147483647 h 154"/>
                  <a:gd name="T64" fmla="*/ 2147483647 w 154"/>
                  <a:gd name="T65" fmla="*/ 2147483647 h 154"/>
                  <a:gd name="T66" fmla="*/ 2147483647 w 154"/>
                  <a:gd name="T67" fmla="*/ 2147483647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58" name="Freeform 57">
                <a:extLst>
                  <a:ext uri="{FF2B5EF4-FFF2-40B4-BE49-F238E27FC236}">
                    <a16:creationId xmlns:a16="http://schemas.microsoft.com/office/drawing/2014/main" id="{8BEA0794-D222-E447-8BE7-0E9A59C3999D}"/>
                  </a:ext>
                </a:extLst>
              </p:cNvPr>
              <p:cNvSpPr>
                <a:spLocks/>
              </p:cNvSpPr>
              <p:nvPr/>
            </p:nvSpPr>
            <p:spPr bwMode="auto">
              <a:xfrm>
                <a:off x="6025742" y="2628386"/>
                <a:ext cx="228008" cy="342396"/>
              </a:xfrm>
              <a:custGeom>
                <a:avLst/>
                <a:gdLst>
                  <a:gd name="T0" fmla="*/ 2147483647 w 10045"/>
                  <a:gd name="T1" fmla="*/ 2147483647 h 10019"/>
                  <a:gd name="T2" fmla="*/ 2147483647 w 10045"/>
                  <a:gd name="T3" fmla="*/ 2147483647 h 10019"/>
                  <a:gd name="T4" fmla="*/ 2147483647 w 10045"/>
                  <a:gd name="T5" fmla="*/ 2147483647 h 10019"/>
                  <a:gd name="T6" fmla="*/ 2147483647 w 10045"/>
                  <a:gd name="T7" fmla="*/ 2147483647 h 10019"/>
                  <a:gd name="T8" fmla="*/ 2147483647 w 10045"/>
                  <a:gd name="T9" fmla="*/ 2147483647 h 10019"/>
                  <a:gd name="T10" fmla="*/ 1081275730 w 10045"/>
                  <a:gd name="T11" fmla="*/ 2147483647 h 10019"/>
                  <a:gd name="T12" fmla="*/ 1081275730 w 10045"/>
                  <a:gd name="T13" fmla="*/ 2147483647 h 10019"/>
                  <a:gd name="T14" fmla="*/ 2147483647 w 10045"/>
                  <a:gd name="T15" fmla="*/ 2147483647 h 10019"/>
                  <a:gd name="T16" fmla="*/ 1081275730 w 10045"/>
                  <a:gd name="T17" fmla="*/ 2147483647 h 10019"/>
                  <a:gd name="T18" fmla="*/ 0 w 10045"/>
                  <a:gd name="T19" fmla="*/ 2147483647 h 10019"/>
                  <a:gd name="T20" fmla="*/ 2147483647 w 10045"/>
                  <a:gd name="T21" fmla="*/ 2147483647 h 10019"/>
                  <a:gd name="T22" fmla="*/ 2147483647 w 10045"/>
                  <a:gd name="T23" fmla="*/ 2147483647 h 10019"/>
                  <a:gd name="T24" fmla="*/ 2147483647 w 10045"/>
                  <a:gd name="T25" fmla="*/ 2147483647 h 10019"/>
                  <a:gd name="T26" fmla="*/ 2147483647 w 10045"/>
                  <a:gd name="T27" fmla="*/ 2147483647 h 10019"/>
                  <a:gd name="T28" fmla="*/ 2147483647 w 10045"/>
                  <a:gd name="T29" fmla="*/ 2147483647 h 10019"/>
                  <a:gd name="T30" fmla="*/ 2147483647 w 10045"/>
                  <a:gd name="T31" fmla="*/ 2147483647 h 10019"/>
                  <a:gd name="T32" fmla="*/ 2147483647 w 10045"/>
                  <a:gd name="T33" fmla="*/ 2147483647 h 10019"/>
                  <a:gd name="T34" fmla="*/ 2147483647 w 10045"/>
                  <a:gd name="T35" fmla="*/ 2147483647 h 10019"/>
                  <a:gd name="T36" fmla="*/ 2147483647 w 10045"/>
                  <a:gd name="T37" fmla="*/ 2147483647 h 10019"/>
                  <a:gd name="T38" fmla="*/ 2147483647 w 10045"/>
                  <a:gd name="T39" fmla="*/ 2147483647 h 10019"/>
                  <a:gd name="T40" fmla="*/ 2147483647 w 10045"/>
                  <a:gd name="T41" fmla="*/ 2147483647 h 10019"/>
                  <a:gd name="T42" fmla="*/ 2147483647 w 10045"/>
                  <a:gd name="T43" fmla="*/ 2147483647 h 10019"/>
                  <a:gd name="T44" fmla="*/ 2147483647 w 10045"/>
                  <a:gd name="T45" fmla="*/ 2147483647 h 10019"/>
                  <a:gd name="T46" fmla="*/ 2147483647 w 10045"/>
                  <a:gd name="T47" fmla="*/ 2147483647 h 10019"/>
                  <a:gd name="T48" fmla="*/ 2147483647 w 10045"/>
                  <a:gd name="T49" fmla="*/ 2147483647 h 10019"/>
                  <a:gd name="T50" fmla="*/ 2147483647 w 10045"/>
                  <a:gd name="T51" fmla="*/ 2147483647 h 10019"/>
                  <a:gd name="T52" fmla="*/ 2147483647 w 10045"/>
                  <a:gd name="T53" fmla="*/ 2147483647 h 10019"/>
                  <a:gd name="T54" fmla="*/ 2147483647 w 10045"/>
                  <a:gd name="T55" fmla="*/ 2147483647 h 10019"/>
                  <a:gd name="T56" fmla="*/ 2147483647 w 10045"/>
                  <a:gd name="T57" fmla="*/ 2147483647 h 10019"/>
                  <a:gd name="T58" fmla="*/ 2147483647 w 10045"/>
                  <a:gd name="T59" fmla="*/ 2147483647 h 10019"/>
                  <a:gd name="T60" fmla="*/ 2147483647 w 10045"/>
                  <a:gd name="T61" fmla="*/ 2147483647 h 10019"/>
                  <a:gd name="T62" fmla="*/ 2147483647 w 10045"/>
                  <a:gd name="T63" fmla="*/ 2147483647 h 10019"/>
                  <a:gd name="T64" fmla="*/ 2147483647 w 10045"/>
                  <a:gd name="T65" fmla="*/ 2147483647 h 10019"/>
                  <a:gd name="T66" fmla="*/ 2147483647 w 10045"/>
                  <a:gd name="T67" fmla="*/ 2147483647 h 10019"/>
                  <a:gd name="T68" fmla="*/ 2147483647 w 10045"/>
                  <a:gd name="T69" fmla="*/ 2147483647 h 10019"/>
                  <a:gd name="T70" fmla="*/ 2147483647 w 10045"/>
                  <a:gd name="T71" fmla="*/ 2147483647 h 10019"/>
                  <a:gd name="T72" fmla="*/ 2147483647 w 10045"/>
                  <a:gd name="T73" fmla="*/ 2147483647 h 10019"/>
                  <a:gd name="T74" fmla="*/ 2147483647 w 10045"/>
                  <a:gd name="T75" fmla="*/ 2147483647 h 10019"/>
                  <a:gd name="T76" fmla="*/ 2147483647 w 10045"/>
                  <a:gd name="T77" fmla="*/ 2147483647 h 10019"/>
                  <a:gd name="T78" fmla="*/ 2147483647 w 10045"/>
                  <a:gd name="T79" fmla="*/ 2147483647 h 10019"/>
                  <a:gd name="T80" fmla="*/ 2147483647 w 10045"/>
                  <a:gd name="T81" fmla="*/ 2147483647 h 10019"/>
                  <a:gd name="T82" fmla="*/ 2147483647 w 10045"/>
                  <a:gd name="T83" fmla="*/ 2147483647 h 10019"/>
                  <a:gd name="T84" fmla="*/ 2147483647 w 10045"/>
                  <a:gd name="T85" fmla="*/ 2147483647 h 10019"/>
                  <a:gd name="T86" fmla="*/ 2147483647 w 10045"/>
                  <a:gd name="T87" fmla="*/ 2147483647 h 10019"/>
                  <a:gd name="T88" fmla="*/ 2147483647 w 10045"/>
                  <a:gd name="T89" fmla="*/ 2147483647 h 10019"/>
                  <a:gd name="T90" fmla="*/ 2147483647 w 10045"/>
                  <a:gd name="T91" fmla="*/ 2147483647 h 10019"/>
                  <a:gd name="T92" fmla="*/ 2147483647 w 10045"/>
                  <a:gd name="T93" fmla="*/ 2147483647 h 10019"/>
                  <a:gd name="T94" fmla="*/ 2147483647 w 10045"/>
                  <a:gd name="T95" fmla="*/ 2147483647 h 10019"/>
                  <a:gd name="T96" fmla="*/ 2147483647 w 10045"/>
                  <a:gd name="T97" fmla="*/ 2147483647 h 10019"/>
                  <a:gd name="T98" fmla="*/ 2147483647 w 10045"/>
                  <a:gd name="T99" fmla="*/ 2147483647 h 10019"/>
                  <a:gd name="T100" fmla="*/ 2147483647 w 10045"/>
                  <a:gd name="T101" fmla="*/ 2147483647 h 10019"/>
                  <a:gd name="T102" fmla="*/ 2147483647 w 10045"/>
                  <a:gd name="T103" fmla="*/ 0 h 10019"/>
                  <a:gd name="T104" fmla="*/ 2147483647 w 10045"/>
                  <a:gd name="T105" fmla="*/ 2147483647 h 10019"/>
                  <a:gd name="T106" fmla="*/ 2147483647 w 10045"/>
                  <a:gd name="T107" fmla="*/ 2147483647 h 10019"/>
                  <a:gd name="T108" fmla="*/ 2147483647 w 10045"/>
                  <a:gd name="T109" fmla="*/ 2147483647 h 10019"/>
                  <a:gd name="T110" fmla="*/ 2147483647 w 10045"/>
                  <a:gd name="T111" fmla="*/ 2147483647 h 10019"/>
                  <a:gd name="T112" fmla="*/ 2147483647 w 10045"/>
                  <a:gd name="T113" fmla="*/ 2147483647 h 10019"/>
                  <a:gd name="T114" fmla="*/ 2147483647 w 10045"/>
                  <a:gd name="T115" fmla="*/ 2147483647 h 10019"/>
                  <a:gd name="T116" fmla="*/ 2147483647 w 10045"/>
                  <a:gd name="T117" fmla="*/ 2147483647 h 10019"/>
                  <a:gd name="T118" fmla="*/ 2147483647 w 10045"/>
                  <a:gd name="T119" fmla="*/ 2147483647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59" name="Freeform 58">
                <a:extLst>
                  <a:ext uri="{FF2B5EF4-FFF2-40B4-BE49-F238E27FC236}">
                    <a16:creationId xmlns:a16="http://schemas.microsoft.com/office/drawing/2014/main" id="{C5E3794A-61E0-2E43-8565-928FA6B02916}"/>
                  </a:ext>
                </a:extLst>
              </p:cNvPr>
              <p:cNvSpPr>
                <a:spLocks/>
              </p:cNvSpPr>
              <p:nvPr/>
            </p:nvSpPr>
            <p:spPr bwMode="auto">
              <a:xfrm>
                <a:off x="5996789" y="2699098"/>
                <a:ext cx="86861" cy="119094"/>
              </a:xfrm>
              <a:custGeom>
                <a:avLst/>
                <a:gdLst>
                  <a:gd name="T0" fmla="*/ 2147483647 w 66"/>
                  <a:gd name="T1" fmla="*/ 2147483647 h 90"/>
                  <a:gd name="T2" fmla="*/ 2147483647 w 66"/>
                  <a:gd name="T3" fmla="*/ 2147483647 h 90"/>
                  <a:gd name="T4" fmla="*/ 2147483647 w 66"/>
                  <a:gd name="T5" fmla="*/ 2147483647 h 90"/>
                  <a:gd name="T6" fmla="*/ 2147483647 w 66"/>
                  <a:gd name="T7" fmla="*/ 2147483647 h 90"/>
                  <a:gd name="T8" fmla="*/ 2147483647 w 66"/>
                  <a:gd name="T9" fmla="*/ 2147483647 h 90"/>
                  <a:gd name="T10" fmla="*/ 2147483647 w 66"/>
                  <a:gd name="T11" fmla="*/ 2147483647 h 90"/>
                  <a:gd name="T12" fmla="*/ 2147483647 w 66"/>
                  <a:gd name="T13" fmla="*/ 2147483647 h 90"/>
                  <a:gd name="T14" fmla="*/ 2147483647 w 66"/>
                  <a:gd name="T15" fmla="*/ 2147483647 h 90"/>
                  <a:gd name="T16" fmla="*/ 2147483647 w 66"/>
                  <a:gd name="T17" fmla="*/ 2147483647 h 90"/>
                  <a:gd name="T18" fmla="*/ 2147483647 w 66"/>
                  <a:gd name="T19" fmla="*/ 2147483647 h 90"/>
                  <a:gd name="T20" fmla="*/ 2147483647 w 66"/>
                  <a:gd name="T21" fmla="*/ 0 h 90"/>
                  <a:gd name="T22" fmla="*/ 2147483647 w 66"/>
                  <a:gd name="T23" fmla="*/ 2147483647 h 90"/>
                  <a:gd name="T24" fmla="*/ 2147483647 w 66"/>
                  <a:gd name="T25" fmla="*/ 2147483647 h 90"/>
                  <a:gd name="T26" fmla="*/ 2147483647 w 66"/>
                  <a:gd name="T27" fmla="*/ 2147483647 h 90"/>
                  <a:gd name="T28" fmla="*/ 2147483647 w 66"/>
                  <a:gd name="T29" fmla="*/ 2147483647 h 90"/>
                  <a:gd name="T30" fmla="*/ 2147483647 w 66"/>
                  <a:gd name="T31" fmla="*/ 2147483647 h 90"/>
                  <a:gd name="T32" fmla="*/ 0 w 66"/>
                  <a:gd name="T33" fmla="*/ 2147483647 h 90"/>
                  <a:gd name="T34" fmla="*/ 2147483647 w 66"/>
                  <a:gd name="T35" fmla="*/ 2147483647 h 90"/>
                  <a:gd name="T36" fmla="*/ 2147483647 w 66"/>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60" name="Freeform 59">
                <a:extLst>
                  <a:ext uri="{FF2B5EF4-FFF2-40B4-BE49-F238E27FC236}">
                    <a16:creationId xmlns:a16="http://schemas.microsoft.com/office/drawing/2014/main" id="{B4AC3A31-F0B3-B147-BCF3-C98FAF8F39EC}"/>
                  </a:ext>
                </a:extLst>
              </p:cNvPr>
              <p:cNvSpPr>
                <a:spLocks/>
              </p:cNvSpPr>
              <p:nvPr/>
            </p:nvSpPr>
            <p:spPr bwMode="auto">
              <a:xfrm rot="20966185">
                <a:off x="6431091" y="3207109"/>
                <a:ext cx="180959" cy="191668"/>
              </a:xfrm>
              <a:custGeom>
                <a:avLst/>
                <a:gdLst>
                  <a:gd name="T0" fmla="*/ 2147483647 w 9874"/>
                  <a:gd name="T1" fmla="*/ 861456484 h 10000"/>
                  <a:gd name="T2" fmla="*/ 2147483647 w 9874"/>
                  <a:gd name="T3" fmla="*/ 573160271 h 10000"/>
                  <a:gd name="T4" fmla="*/ 2147483647 w 9874"/>
                  <a:gd name="T5" fmla="*/ 571945092 h 10000"/>
                  <a:gd name="T6" fmla="*/ 2147483647 w 9874"/>
                  <a:gd name="T7" fmla="*/ 0 h 10000"/>
                  <a:gd name="T8" fmla="*/ 2147483647 w 9874"/>
                  <a:gd name="T9" fmla="*/ 350414474 h 10000"/>
                  <a:gd name="T10" fmla="*/ 2147483647 w 9874"/>
                  <a:gd name="T11" fmla="*/ 1282208266 h 10000"/>
                  <a:gd name="T12" fmla="*/ 1792679761 w 9874"/>
                  <a:gd name="T13" fmla="*/ 1861231051 h 10000"/>
                  <a:gd name="T14" fmla="*/ 1792679761 w 9874"/>
                  <a:gd name="T15" fmla="*/ 2147483647 h 10000"/>
                  <a:gd name="T16" fmla="*/ 1194741583 w 9874"/>
                  <a:gd name="T17" fmla="*/ 2147483647 h 10000"/>
                  <a:gd name="T18" fmla="*/ 0 w 9874"/>
                  <a:gd name="T19" fmla="*/ 2147483647 h 10000"/>
                  <a:gd name="T20" fmla="*/ 1194741583 w 9874"/>
                  <a:gd name="T21" fmla="*/ 2147483647 h 10000"/>
                  <a:gd name="T22" fmla="*/ 2147483647 w 9874"/>
                  <a:gd name="T23" fmla="*/ 2147483647 h 10000"/>
                  <a:gd name="T24" fmla="*/ 2147483647 w 9874"/>
                  <a:gd name="T25" fmla="*/ 2147483647 h 10000"/>
                  <a:gd name="T26" fmla="*/ 2147483647 w 9874"/>
                  <a:gd name="T27" fmla="*/ 2147483647 h 10000"/>
                  <a:gd name="T28" fmla="*/ 2147483647 w 9874"/>
                  <a:gd name="T29" fmla="*/ 2147483647 h 10000"/>
                  <a:gd name="T30" fmla="*/ 2147483647 w 9874"/>
                  <a:gd name="T31" fmla="*/ 2147483647 h 10000"/>
                  <a:gd name="T32" fmla="*/ 2147483647 w 9874"/>
                  <a:gd name="T33" fmla="*/ 2147483647 h 10000"/>
                  <a:gd name="T34" fmla="*/ 2147483647 w 9874"/>
                  <a:gd name="T35" fmla="*/ 2147483647 h 10000"/>
                  <a:gd name="T36" fmla="*/ 2147483647 w 9874"/>
                  <a:gd name="T37" fmla="*/ 2147483647 h 10000"/>
                  <a:gd name="T38" fmla="*/ 2147483647 w 9874"/>
                  <a:gd name="T39" fmla="*/ 2147483647 h 10000"/>
                  <a:gd name="T40" fmla="*/ 2147483647 w 9874"/>
                  <a:gd name="T41" fmla="*/ 2147483647 h 10000"/>
                  <a:gd name="T42" fmla="*/ 2147483647 w 9874"/>
                  <a:gd name="T43" fmla="*/ 2147483647 h 10000"/>
                  <a:gd name="T44" fmla="*/ 2147483647 w 9874"/>
                  <a:gd name="T45" fmla="*/ 2083902531 h 10000"/>
                  <a:gd name="T46" fmla="*/ 2147483647 w 9874"/>
                  <a:gd name="T47" fmla="*/ 1331460655 h 10000"/>
                  <a:gd name="T48" fmla="*/ 2147483647 w 9874"/>
                  <a:gd name="T49" fmla="*/ 1056034845 h 10000"/>
                  <a:gd name="T50" fmla="*/ 2147483647 w 9874"/>
                  <a:gd name="T51" fmla="*/ 861456484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61" name="Freeform 60">
                <a:extLst>
                  <a:ext uri="{FF2B5EF4-FFF2-40B4-BE49-F238E27FC236}">
                    <a16:creationId xmlns:a16="http://schemas.microsoft.com/office/drawing/2014/main" id="{DBCD84AB-6BFB-A645-A926-49790395B73B}"/>
                  </a:ext>
                </a:extLst>
              </p:cNvPr>
              <p:cNvSpPr>
                <a:spLocks/>
              </p:cNvSpPr>
              <p:nvPr/>
            </p:nvSpPr>
            <p:spPr bwMode="auto">
              <a:xfrm>
                <a:off x="6420233" y="2909374"/>
                <a:ext cx="233437" cy="197249"/>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0 h 10000"/>
                  <a:gd name="T8" fmla="*/ 2147483647 w 10000"/>
                  <a:gd name="T9" fmla="*/ 962987830 h 10000"/>
                  <a:gd name="T10" fmla="*/ 2147483647 w 10000"/>
                  <a:gd name="T11" fmla="*/ 1505821189 h 10000"/>
                  <a:gd name="T12" fmla="*/ 2147483647 w 10000"/>
                  <a:gd name="T13" fmla="*/ 962987830 h 10000"/>
                  <a:gd name="T14" fmla="*/ 2147483647 w 10000"/>
                  <a:gd name="T15" fmla="*/ 2147483647 h 10000"/>
                  <a:gd name="T16" fmla="*/ 1839321513 w 10000"/>
                  <a:gd name="T17" fmla="*/ 2147483647 h 10000"/>
                  <a:gd name="T18" fmla="*/ 1728171895 w 10000"/>
                  <a:gd name="T19" fmla="*/ 2147483647 h 10000"/>
                  <a:gd name="T20" fmla="*/ 1513069159 w 10000"/>
                  <a:gd name="T21" fmla="*/ 2147483647 h 10000"/>
                  <a:gd name="T22" fmla="*/ 7214134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62" name="Freeform 61">
                <a:extLst>
                  <a:ext uri="{FF2B5EF4-FFF2-40B4-BE49-F238E27FC236}">
                    <a16:creationId xmlns:a16="http://schemas.microsoft.com/office/drawing/2014/main" id="{A45CA196-6CB5-D149-AFC2-C2282B445115}"/>
                  </a:ext>
                </a:extLst>
              </p:cNvPr>
              <p:cNvSpPr>
                <a:spLocks/>
              </p:cNvSpPr>
              <p:nvPr/>
            </p:nvSpPr>
            <p:spPr bwMode="auto">
              <a:xfrm>
                <a:off x="6184986" y="2818192"/>
                <a:ext cx="180959" cy="96764"/>
              </a:xfrm>
              <a:custGeom>
                <a:avLst/>
                <a:gdLst>
                  <a:gd name="T0" fmla="*/ 2147483647 w 10569"/>
                  <a:gd name="T1" fmla="*/ 218132199 h 10092"/>
                  <a:gd name="T2" fmla="*/ 2147483647 w 10569"/>
                  <a:gd name="T3" fmla="*/ 122706788 h 10092"/>
                  <a:gd name="T4" fmla="*/ 2147483647 w 10569"/>
                  <a:gd name="T5" fmla="*/ 61371189 h 10092"/>
                  <a:gd name="T6" fmla="*/ 2147483647 w 10569"/>
                  <a:gd name="T7" fmla="*/ 0 h 10092"/>
                  <a:gd name="T8" fmla="*/ 2147483647 w 10569"/>
                  <a:gd name="T9" fmla="*/ 30665321 h 10092"/>
                  <a:gd name="T10" fmla="*/ 2147483647 w 10569"/>
                  <a:gd name="T11" fmla="*/ 0 h 10092"/>
                  <a:gd name="T12" fmla="*/ 2097951320 w 10569"/>
                  <a:gd name="T13" fmla="*/ 30665321 h 10092"/>
                  <a:gd name="T14" fmla="*/ 1401434486 w 10569"/>
                  <a:gd name="T15" fmla="*/ 61371189 h 10092"/>
                  <a:gd name="T16" fmla="*/ 704917667 w 10569"/>
                  <a:gd name="T17" fmla="*/ 92041467 h 10092"/>
                  <a:gd name="T18" fmla="*/ 8448222 w 10569"/>
                  <a:gd name="T19" fmla="*/ 122706788 h 10092"/>
                  <a:gd name="T20" fmla="*/ 357065685 w 10569"/>
                  <a:gd name="T21" fmla="*/ 164160932 h 10092"/>
                  <a:gd name="T22" fmla="*/ 1012965140 w 10569"/>
                  <a:gd name="T23" fmla="*/ 220119984 h 10092"/>
                  <a:gd name="T24" fmla="*/ 1750099564 w 10569"/>
                  <a:gd name="T25" fmla="*/ 306784830 h 10092"/>
                  <a:gd name="T26" fmla="*/ 2097951320 w 10569"/>
                  <a:gd name="T27" fmla="*/ 337490632 h 10092"/>
                  <a:gd name="T28" fmla="*/ 2147483647 w 10569"/>
                  <a:gd name="T29" fmla="*/ 371544855 h 10092"/>
                  <a:gd name="T30" fmla="*/ 2147483647 w 10569"/>
                  <a:gd name="T31" fmla="*/ 367936564 h 10092"/>
                  <a:gd name="T32" fmla="*/ 2147483647 w 10569"/>
                  <a:gd name="T33" fmla="*/ 337230696 h 10092"/>
                  <a:gd name="T34" fmla="*/ 2147483647 w 10569"/>
                  <a:gd name="T35" fmla="*/ 346435062 h 10092"/>
                  <a:gd name="T36" fmla="*/ 2147483647 w 10569"/>
                  <a:gd name="T37" fmla="*/ 347321125 h 10092"/>
                  <a:gd name="T38" fmla="*/ 2147483647 w 10569"/>
                  <a:gd name="T39" fmla="*/ 353615522 h 10092"/>
                  <a:gd name="T40" fmla="*/ 2147483647 w 10569"/>
                  <a:gd name="T41" fmla="*/ 369740943 h 10092"/>
                  <a:gd name="T42" fmla="*/ 2147483647 w 10569"/>
                  <a:gd name="T43" fmla="*/ 344411753 h 10092"/>
                  <a:gd name="T44" fmla="*/ 2147483647 w 10569"/>
                  <a:gd name="T45" fmla="*/ 359211597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63" name="Freeform 62">
                <a:extLst>
                  <a:ext uri="{FF2B5EF4-FFF2-40B4-BE49-F238E27FC236}">
                    <a16:creationId xmlns:a16="http://schemas.microsoft.com/office/drawing/2014/main" id="{5904A7EA-5BD7-2347-AF2E-EE6BC98FABD4}"/>
                  </a:ext>
                </a:extLst>
              </p:cNvPr>
              <p:cNvSpPr>
                <a:spLocks/>
              </p:cNvSpPr>
              <p:nvPr/>
            </p:nvSpPr>
            <p:spPr bwMode="auto">
              <a:xfrm>
                <a:off x="6313467" y="2918678"/>
                <a:ext cx="157435" cy="111651"/>
              </a:xfrm>
              <a:custGeom>
                <a:avLst/>
                <a:gdLst>
                  <a:gd name="T0" fmla="*/ 2147483647 w 9980"/>
                  <a:gd name="T1" fmla="*/ 0 h 10000"/>
                  <a:gd name="T2" fmla="*/ 2147483647 w 9980"/>
                  <a:gd name="T3" fmla="*/ 120347451 h 10000"/>
                  <a:gd name="T4" fmla="*/ 2048295641 w 9980"/>
                  <a:gd name="T5" fmla="*/ 174854502 h 10000"/>
                  <a:gd name="T6" fmla="*/ 1295790420 w 9980"/>
                  <a:gd name="T7" fmla="*/ 229369258 h 10000"/>
                  <a:gd name="T8" fmla="*/ 794318046 w 9980"/>
                  <a:gd name="T9" fmla="*/ 209556601 h 10000"/>
                  <a:gd name="T10" fmla="*/ 543839063 w 9980"/>
                  <a:gd name="T11" fmla="*/ 174854502 h 10000"/>
                  <a:gd name="T12" fmla="*/ 292843180 w 9980"/>
                  <a:gd name="T13" fmla="*/ 283793289 h 10000"/>
                  <a:gd name="T14" fmla="*/ 41849789 w 9980"/>
                  <a:gd name="T15" fmla="*/ 447321156 h 10000"/>
                  <a:gd name="T16" fmla="*/ 11224449 w 9980"/>
                  <a:gd name="T17" fmla="*/ 470376980 h 10000"/>
                  <a:gd name="T18" fmla="*/ 159185930 w 9980"/>
                  <a:gd name="T19" fmla="*/ 536612402 h 10000"/>
                  <a:gd name="T20" fmla="*/ 838699122 w 9980"/>
                  <a:gd name="T21" fmla="*/ 744424260 h 10000"/>
                  <a:gd name="T22" fmla="*/ 1841683506 w 9980"/>
                  <a:gd name="T23" fmla="*/ 792279756 h 10000"/>
                  <a:gd name="T24" fmla="*/ 2147483647 w 9980"/>
                  <a:gd name="T25" fmla="*/ 746169002 h 10000"/>
                  <a:gd name="T26" fmla="*/ 2147483647 w 9980"/>
                  <a:gd name="T27" fmla="*/ 678509460 h 10000"/>
                  <a:gd name="T28" fmla="*/ 2147483647 w 9980"/>
                  <a:gd name="T29" fmla="*/ 678509460 h 10000"/>
                  <a:gd name="T30" fmla="*/ 2147483647 w 9980"/>
                  <a:gd name="T31" fmla="*/ 610766908 h 10000"/>
                  <a:gd name="T32" fmla="*/ 2147483647 w 9980"/>
                  <a:gd name="T33" fmla="*/ 392815010 h 10000"/>
                  <a:gd name="T34" fmla="*/ 2147483647 w 9980"/>
                  <a:gd name="T35" fmla="*/ 120347451 h 10000"/>
                  <a:gd name="T36" fmla="*/ 2147483647 w 9980"/>
                  <a:gd name="T37" fmla="*/ 9902428 h 10000"/>
                  <a:gd name="T38" fmla="*/ 2147483647 w 9980"/>
                  <a:gd name="T39" fmla="*/ 26306802 h 10000"/>
                  <a:gd name="T40" fmla="*/ 2147483647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64" name="Freeform 63">
                <a:extLst>
                  <a:ext uri="{FF2B5EF4-FFF2-40B4-BE49-F238E27FC236}">
                    <a16:creationId xmlns:a16="http://schemas.microsoft.com/office/drawing/2014/main" id="{5976D87C-E977-E34A-9068-53D78B3BD9C2}"/>
                  </a:ext>
                </a:extLst>
              </p:cNvPr>
              <p:cNvSpPr>
                <a:spLocks/>
              </p:cNvSpPr>
              <p:nvPr/>
            </p:nvSpPr>
            <p:spPr bwMode="auto">
              <a:xfrm>
                <a:off x="6318896" y="2872157"/>
                <a:ext cx="152006" cy="81877"/>
              </a:xfrm>
              <a:custGeom>
                <a:avLst/>
                <a:gdLst>
                  <a:gd name="T0" fmla="*/ 2147483647 w 10000"/>
                  <a:gd name="T1" fmla="*/ 11717197 h 9595"/>
                  <a:gd name="T2" fmla="*/ 2117831042 w 10000"/>
                  <a:gd name="T3" fmla="*/ 1864984 h 9595"/>
                  <a:gd name="T4" fmla="*/ 1670018673 w 10000"/>
                  <a:gd name="T5" fmla="*/ 1985706 h 9595"/>
                  <a:gd name="T6" fmla="*/ 1192608324 w 10000"/>
                  <a:gd name="T7" fmla="*/ 11717197 h 9595"/>
                  <a:gd name="T8" fmla="*/ 954346452 w 10000"/>
                  <a:gd name="T9" fmla="*/ 56295023 h 9595"/>
                  <a:gd name="T10" fmla="*/ 0 w 10000"/>
                  <a:gd name="T11" fmla="*/ 100895271 h 9595"/>
                  <a:gd name="T12" fmla="*/ 238705181 w 10000"/>
                  <a:gd name="T13" fmla="*/ 145472777 h 9595"/>
                  <a:gd name="T14" fmla="*/ 413599734 w 10000"/>
                  <a:gd name="T15" fmla="*/ 172255509 h 9595"/>
                  <a:gd name="T16" fmla="*/ 852527046 w 10000"/>
                  <a:gd name="T17" fmla="*/ 192499706 h 9595"/>
                  <a:gd name="T18" fmla="*/ 1872358309 w 10000"/>
                  <a:gd name="T19" fmla="*/ 165736637 h 9595"/>
                  <a:gd name="T20" fmla="*/ 2147483647 w 10000"/>
                  <a:gd name="T21" fmla="*/ 153539079 h 9595"/>
                  <a:gd name="T22" fmla="*/ 2147483647 w 10000"/>
                  <a:gd name="T23" fmla="*/ 109902201 h 9595"/>
                  <a:gd name="T24" fmla="*/ 2147483647 w 10000"/>
                  <a:gd name="T25" fmla="*/ 118909553 h 9595"/>
                  <a:gd name="T26" fmla="*/ 2147483647 w 10000"/>
                  <a:gd name="T27" fmla="*/ 99771804 h 9595"/>
                  <a:gd name="T28" fmla="*/ 2147483647 w 10000"/>
                  <a:gd name="T29" fmla="*/ 78603679 h 9595"/>
                  <a:gd name="T30" fmla="*/ 2147483647 w 10000"/>
                  <a:gd name="T31" fmla="*/ 43215616 h 9595"/>
                  <a:gd name="T32" fmla="*/ 2147483647 w 10000"/>
                  <a:gd name="T33" fmla="*/ 24356051 h 9595"/>
                  <a:gd name="T34" fmla="*/ 2147483647 w 10000"/>
                  <a:gd name="T35" fmla="*/ 11717197 h 9595"/>
                  <a:gd name="T36" fmla="*/ 2147483647 w 10000"/>
                  <a:gd name="T37" fmla="*/ 11717197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65" name="Freeform 64">
                <a:extLst>
                  <a:ext uri="{FF2B5EF4-FFF2-40B4-BE49-F238E27FC236}">
                    <a16:creationId xmlns:a16="http://schemas.microsoft.com/office/drawing/2014/main" id="{83B99F9A-C150-494E-A533-A44DE18C7253}"/>
                  </a:ext>
                </a:extLst>
              </p:cNvPr>
              <p:cNvSpPr>
                <a:spLocks/>
              </p:cNvSpPr>
              <p:nvPr/>
            </p:nvSpPr>
            <p:spPr bwMode="auto">
              <a:xfrm>
                <a:off x="6488998" y="3084293"/>
                <a:ext cx="208103" cy="165616"/>
              </a:xfrm>
              <a:custGeom>
                <a:avLst/>
                <a:gdLst>
                  <a:gd name="T0" fmla="*/ 2147483647 w 10000"/>
                  <a:gd name="T1" fmla="*/ 293810106 h 10000"/>
                  <a:gd name="T2" fmla="*/ 1846282842 w 10000"/>
                  <a:gd name="T3" fmla="*/ 293810106 h 10000"/>
                  <a:gd name="T4" fmla="*/ 0 w 10000"/>
                  <a:gd name="T5" fmla="*/ 0 h 10000"/>
                  <a:gd name="T6" fmla="*/ 0 w 10000"/>
                  <a:gd name="T7" fmla="*/ 587019553 h 10000"/>
                  <a:gd name="T8" fmla="*/ 924200281 w 10000"/>
                  <a:gd name="T9" fmla="*/ 1468447271 h 10000"/>
                  <a:gd name="T10" fmla="*/ 1379187541 w 10000"/>
                  <a:gd name="T11" fmla="*/ 2147483647 h 10000"/>
                  <a:gd name="T12" fmla="*/ 924200281 w 10000"/>
                  <a:gd name="T13" fmla="*/ 2147483647 h 10000"/>
                  <a:gd name="T14" fmla="*/ 1846282842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1761659502 h 10000"/>
                  <a:gd name="T42" fmla="*/ 2147483647 w 10000"/>
                  <a:gd name="T43" fmla="*/ 587019553 h 10000"/>
                  <a:gd name="T44" fmla="*/ 2147483647 w 10000"/>
                  <a:gd name="T45" fmla="*/ 0 h 10000"/>
                  <a:gd name="T46" fmla="*/ 2147483647 w 10000"/>
                  <a:gd name="T47" fmla="*/ 29381010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66" name="Freeform 65">
                <a:extLst>
                  <a:ext uri="{FF2B5EF4-FFF2-40B4-BE49-F238E27FC236}">
                    <a16:creationId xmlns:a16="http://schemas.microsoft.com/office/drawing/2014/main" id="{E65EFC5B-09B3-AC4A-BDA1-20A281C344A6}"/>
                  </a:ext>
                </a:extLst>
              </p:cNvPr>
              <p:cNvSpPr>
                <a:spLocks/>
              </p:cNvSpPr>
              <p:nvPr/>
            </p:nvSpPr>
            <p:spPr bwMode="auto">
              <a:xfrm>
                <a:off x="6025742" y="2950312"/>
                <a:ext cx="130290" cy="76295"/>
              </a:xfrm>
              <a:custGeom>
                <a:avLst/>
                <a:gdLst>
                  <a:gd name="T0" fmla="*/ 1523412940 w 10000"/>
                  <a:gd name="T1" fmla="*/ 20703172 h 11466"/>
                  <a:gd name="T2" fmla="*/ 1384973249 w 10000"/>
                  <a:gd name="T3" fmla="*/ 13260037 h 11466"/>
                  <a:gd name="T4" fmla="*/ 1107889269 w 10000"/>
                  <a:gd name="T5" fmla="*/ 5816929 h 11466"/>
                  <a:gd name="T6" fmla="*/ 705952907 w 10000"/>
                  <a:gd name="T7" fmla="*/ 11598732 h 11466"/>
                  <a:gd name="T8" fmla="*/ 629180878 w 10000"/>
                  <a:gd name="T9" fmla="*/ 0 h 11466"/>
                  <a:gd name="T10" fmla="*/ 415505657 w 10000"/>
                  <a:gd name="T11" fmla="*/ 11182239 h 11466"/>
                  <a:gd name="T12" fmla="*/ 0 w 10000"/>
                  <a:gd name="T13" fmla="*/ 35589387 h 11466"/>
                  <a:gd name="T14" fmla="*/ 0 w 10000"/>
                  <a:gd name="T15" fmla="*/ 50474506 h 11466"/>
                  <a:gd name="T16" fmla="*/ 277065955 w 10000"/>
                  <a:gd name="T17" fmla="*/ 50474506 h 11466"/>
                  <a:gd name="T18" fmla="*/ 408729233 w 10000"/>
                  <a:gd name="T19" fmla="*/ 68272305 h 11466"/>
                  <a:gd name="T20" fmla="*/ 553945349 w 10000"/>
                  <a:gd name="T21" fmla="*/ 65360750 h 11466"/>
                  <a:gd name="T22" fmla="*/ 860112323 w 10000"/>
                  <a:gd name="T23" fmla="*/ 53797304 h 11466"/>
                  <a:gd name="T24" fmla="*/ 1019100903 w 10000"/>
                  <a:gd name="T25" fmla="*/ 60412870 h 11466"/>
                  <a:gd name="T26" fmla="*/ 1523412940 w 10000"/>
                  <a:gd name="T27" fmla="*/ 50474506 h 11466"/>
                  <a:gd name="T28" fmla="*/ 1800478906 w 10000"/>
                  <a:gd name="T29" fmla="*/ 43031399 h 11466"/>
                  <a:gd name="T30" fmla="*/ 1938918597 w 10000"/>
                  <a:gd name="T31" fmla="*/ 43031399 h 11466"/>
                  <a:gd name="T32" fmla="*/ 1800478906 w 10000"/>
                  <a:gd name="T33" fmla="*/ 35589387 h 11466"/>
                  <a:gd name="T34" fmla="*/ 1523412940 w 10000"/>
                  <a:gd name="T35" fmla="*/ 20703172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67" name="Freeform 66">
                <a:extLst>
                  <a:ext uri="{FF2B5EF4-FFF2-40B4-BE49-F238E27FC236}">
                    <a16:creationId xmlns:a16="http://schemas.microsoft.com/office/drawing/2014/main" id="{05175716-36C5-1843-9506-E3037AE38FDF}"/>
                  </a:ext>
                </a:extLst>
              </p:cNvPr>
              <p:cNvSpPr>
                <a:spLocks/>
              </p:cNvSpPr>
              <p:nvPr/>
            </p:nvSpPr>
            <p:spPr bwMode="auto">
              <a:xfrm>
                <a:off x="5960597" y="2779114"/>
                <a:ext cx="81431" cy="87460"/>
              </a:xfrm>
              <a:custGeom>
                <a:avLst/>
                <a:gdLst>
                  <a:gd name="T0" fmla="*/ 43091458 w 10056"/>
                  <a:gd name="T1" fmla="*/ 105833347 h 10000"/>
                  <a:gd name="T2" fmla="*/ 60516545 w 10056"/>
                  <a:gd name="T3" fmla="*/ 148181948 h 10000"/>
                  <a:gd name="T4" fmla="*/ 95382098 w 10056"/>
                  <a:gd name="T5" fmla="*/ 169343381 h 10000"/>
                  <a:gd name="T6" fmla="*/ 127165973 w 10056"/>
                  <a:gd name="T7" fmla="*/ 196710131 h 10000"/>
                  <a:gd name="T8" fmla="*/ 159904912 w 10056"/>
                  <a:gd name="T9" fmla="*/ 231533339 h 10000"/>
                  <a:gd name="T10" fmla="*/ 180375846 w 10056"/>
                  <a:gd name="T11" fmla="*/ 174299266 h 10000"/>
                  <a:gd name="T12" fmla="*/ 168237950 w 10056"/>
                  <a:gd name="T13" fmla="*/ 131951061 h 10000"/>
                  <a:gd name="T14" fmla="*/ 181386826 w 10056"/>
                  <a:gd name="T15" fmla="*/ 75990916 h 10000"/>
                  <a:gd name="T16" fmla="*/ 155827284 w 10056"/>
                  <a:gd name="T17" fmla="*/ 54825744 h 10000"/>
                  <a:gd name="T18" fmla="*/ 130232265 w 10056"/>
                  <a:gd name="T19" fmla="*/ 42323709 h 10000"/>
                  <a:gd name="T20" fmla="*/ 95382098 w 10056"/>
                  <a:gd name="T21" fmla="*/ 21161829 h 10000"/>
                  <a:gd name="T22" fmla="*/ 60516545 w 10056"/>
                  <a:gd name="T23" fmla="*/ 21161829 h 10000"/>
                  <a:gd name="T24" fmla="*/ 43091458 w 10056"/>
                  <a:gd name="T25" fmla="*/ 0 h 10000"/>
                  <a:gd name="T26" fmla="*/ 8243820 w 10056"/>
                  <a:gd name="T27" fmla="*/ 21161829 h 10000"/>
                  <a:gd name="T28" fmla="*/ 0 w 10056"/>
                  <a:gd name="T29" fmla="*/ 22481897 h 10000"/>
                  <a:gd name="T30" fmla="*/ 16414107 w 10056"/>
                  <a:gd name="T31" fmla="*/ 79716022 h 10000"/>
                  <a:gd name="T32" fmla="*/ 43091458 w 10056"/>
                  <a:gd name="T33" fmla="*/ 105833347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68" name="Freeform 67">
                <a:extLst>
                  <a:ext uri="{FF2B5EF4-FFF2-40B4-BE49-F238E27FC236}">
                    <a16:creationId xmlns:a16="http://schemas.microsoft.com/office/drawing/2014/main" id="{7D1C9221-78D3-E44F-8A0C-AD98373C7CA8}"/>
                  </a:ext>
                </a:extLst>
              </p:cNvPr>
              <p:cNvSpPr>
                <a:spLocks/>
              </p:cNvSpPr>
              <p:nvPr/>
            </p:nvSpPr>
            <p:spPr bwMode="auto">
              <a:xfrm rot="21133526">
                <a:off x="6224797" y="2985669"/>
                <a:ext cx="101337" cy="55826"/>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69" name="Freeform 68">
                <a:extLst>
                  <a:ext uri="{FF2B5EF4-FFF2-40B4-BE49-F238E27FC236}">
                    <a16:creationId xmlns:a16="http://schemas.microsoft.com/office/drawing/2014/main" id="{982FAE7B-22EB-FC47-A640-2C62DF7BB747}"/>
                  </a:ext>
                </a:extLst>
              </p:cNvPr>
              <p:cNvSpPr>
                <a:spLocks/>
              </p:cNvSpPr>
              <p:nvPr/>
            </p:nvSpPr>
            <p:spPr bwMode="auto">
              <a:xfrm>
                <a:off x="6230226" y="2996834"/>
                <a:ext cx="162863" cy="174920"/>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70" name="Freeform 69">
                <a:extLst>
                  <a:ext uri="{FF2B5EF4-FFF2-40B4-BE49-F238E27FC236}">
                    <a16:creationId xmlns:a16="http://schemas.microsoft.com/office/drawing/2014/main" id="{CEF72E69-5691-574F-8FEE-2F2771B851EE}"/>
                  </a:ext>
                </a:extLst>
              </p:cNvPr>
              <p:cNvSpPr>
                <a:spLocks/>
              </p:cNvSpPr>
              <p:nvPr/>
            </p:nvSpPr>
            <p:spPr bwMode="auto">
              <a:xfrm>
                <a:off x="6297181" y="3058241"/>
                <a:ext cx="112195" cy="115372"/>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71" name="Freeform 70">
                <a:extLst>
                  <a:ext uri="{FF2B5EF4-FFF2-40B4-BE49-F238E27FC236}">
                    <a16:creationId xmlns:a16="http://schemas.microsoft.com/office/drawing/2014/main" id="{C9D17A7A-BF6E-FA48-B6E5-94DFA3FC286C}"/>
                  </a:ext>
                </a:extLst>
              </p:cNvPr>
              <p:cNvSpPr>
                <a:spLocks/>
              </p:cNvSpPr>
              <p:nvPr/>
            </p:nvSpPr>
            <p:spPr bwMode="auto">
              <a:xfrm rot="286500">
                <a:off x="6378612" y="3128954"/>
                <a:ext cx="50668" cy="68852"/>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72" name="Freeform 71">
                <a:extLst>
                  <a:ext uri="{FF2B5EF4-FFF2-40B4-BE49-F238E27FC236}">
                    <a16:creationId xmlns:a16="http://schemas.microsoft.com/office/drawing/2014/main" id="{C03C8950-AE76-F245-9955-72EF3284E53C}"/>
                  </a:ext>
                </a:extLst>
              </p:cNvPr>
              <p:cNvSpPr>
                <a:spLocks/>
              </p:cNvSpPr>
              <p:nvPr/>
            </p:nvSpPr>
            <p:spPr bwMode="auto">
              <a:xfrm>
                <a:off x="6380422" y="3009859"/>
                <a:ext cx="81431" cy="66991"/>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73" name="Freeform 72">
                <a:extLst>
                  <a:ext uri="{FF2B5EF4-FFF2-40B4-BE49-F238E27FC236}">
                    <a16:creationId xmlns:a16="http://schemas.microsoft.com/office/drawing/2014/main" id="{4B687766-7DC1-1846-A675-D04745E6913E}"/>
                  </a:ext>
                </a:extLst>
              </p:cNvPr>
              <p:cNvSpPr>
                <a:spLocks/>
              </p:cNvSpPr>
              <p:nvPr/>
            </p:nvSpPr>
            <p:spPr bwMode="auto">
              <a:xfrm>
                <a:off x="6394899" y="3071268"/>
                <a:ext cx="114004" cy="113511"/>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74" name="Freeform 73">
                <a:extLst>
                  <a:ext uri="{FF2B5EF4-FFF2-40B4-BE49-F238E27FC236}">
                    <a16:creationId xmlns:a16="http://schemas.microsoft.com/office/drawing/2014/main" id="{1ECE888C-FDE7-104F-8559-39F6551517C1}"/>
                  </a:ext>
                </a:extLst>
              </p:cNvPr>
              <p:cNvSpPr>
                <a:spLocks/>
              </p:cNvSpPr>
              <p:nvPr/>
            </p:nvSpPr>
            <p:spPr bwMode="auto">
              <a:xfrm>
                <a:off x="6425661" y="3141980"/>
                <a:ext cx="45241" cy="57685"/>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75" name="Freeform 74">
                <a:extLst>
                  <a:ext uri="{FF2B5EF4-FFF2-40B4-BE49-F238E27FC236}">
                    <a16:creationId xmlns:a16="http://schemas.microsoft.com/office/drawing/2014/main" id="{50209757-C5E6-F741-800C-BC8EFDA598A4}"/>
                  </a:ext>
                </a:extLst>
              </p:cNvPr>
              <p:cNvSpPr>
                <a:spLocks/>
              </p:cNvSpPr>
              <p:nvPr/>
            </p:nvSpPr>
            <p:spPr bwMode="auto">
              <a:xfrm>
                <a:off x="6445567" y="3173614"/>
                <a:ext cx="74193" cy="70712"/>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76" name="Freeform 75">
                <a:extLst>
                  <a:ext uri="{FF2B5EF4-FFF2-40B4-BE49-F238E27FC236}">
                    <a16:creationId xmlns:a16="http://schemas.microsoft.com/office/drawing/2014/main" id="{0EC26E98-8EAE-C948-80D1-4495C8CBB07B}"/>
                  </a:ext>
                </a:extLst>
              </p:cNvPr>
              <p:cNvSpPr>
                <a:spLocks/>
              </p:cNvSpPr>
              <p:nvPr/>
            </p:nvSpPr>
            <p:spPr bwMode="auto">
              <a:xfrm>
                <a:off x="6400327" y="3162449"/>
                <a:ext cx="61526" cy="128399"/>
              </a:xfrm>
              <a:custGeom>
                <a:avLst/>
                <a:gdLst>
                  <a:gd name="T0" fmla="*/ 0 w 444747"/>
                  <a:gd name="T1" fmla="*/ 6 h 900169"/>
                  <a:gd name="T2" fmla="*/ 3 w 444747"/>
                  <a:gd name="T3" fmla="*/ 8 h 900169"/>
                  <a:gd name="T4" fmla="*/ 3 w 444747"/>
                  <a:gd name="T5" fmla="*/ 19 h 900169"/>
                  <a:gd name="T6" fmla="*/ 7 w 444747"/>
                  <a:gd name="T7" fmla="*/ 24 h 900169"/>
                  <a:gd name="T8" fmla="*/ 8 w 444747"/>
                  <a:gd name="T9" fmla="*/ 22 h 900169"/>
                  <a:gd name="T10" fmla="*/ 10 w 444747"/>
                  <a:gd name="T11" fmla="*/ 18 h 900169"/>
                  <a:gd name="T12" fmla="*/ 9 w 444747"/>
                  <a:gd name="T13" fmla="*/ 16 h 900169"/>
                  <a:gd name="T14" fmla="*/ 12 w 444747"/>
                  <a:gd name="T15" fmla="*/ 15 h 900169"/>
                  <a:gd name="T16" fmla="*/ 8 w 444747"/>
                  <a:gd name="T17" fmla="*/ 13 h 900169"/>
                  <a:gd name="T18" fmla="*/ 8 w 444747"/>
                  <a:gd name="T19" fmla="*/ 7 h 900169"/>
                  <a:gd name="T20" fmla="*/ 5 w 444747"/>
                  <a:gd name="T21" fmla="*/ 0 h 900169"/>
                  <a:gd name="T22" fmla="*/ 0 w 444747"/>
                  <a:gd name="T23" fmla="*/ 6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77" name="Freeform 76">
                <a:extLst>
                  <a:ext uri="{FF2B5EF4-FFF2-40B4-BE49-F238E27FC236}">
                    <a16:creationId xmlns:a16="http://schemas.microsoft.com/office/drawing/2014/main" id="{357E51D7-59EA-8645-997B-C1B222345EBE}"/>
                  </a:ext>
                </a:extLst>
              </p:cNvPr>
              <p:cNvSpPr>
                <a:spLocks/>
              </p:cNvSpPr>
              <p:nvPr/>
            </p:nvSpPr>
            <p:spPr bwMode="auto">
              <a:xfrm>
                <a:off x="5526296" y="2593029"/>
                <a:ext cx="124861" cy="191668"/>
              </a:xfrm>
              <a:custGeom>
                <a:avLst/>
                <a:gdLst>
                  <a:gd name="T0" fmla="*/ 2147483647 w 84"/>
                  <a:gd name="T1" fmla="*/ 2147483647 h 126"/>
                  <a:gd name="T2" fmla="*/ 0 w 84"/>
                  <a:gd name="T3" fmla="*/ 2147483647 h 126"/>
                  <a:gd name="T4" fmla="*/ 0 w 84"/>
                  <a:gd name="T5" fmla="*/ 2147483647 h 126"/>
                  <a:gd name="T6" fmla="*/ 2147483647 w 84"/>
                  <a:gd name="T7" fmla="*/ 2147483647 h 126"/>
                  <a:gd name="T8" fmla="*/ 2147483647 w 84"/>
                  <a:gd name="T9" fmla="*/ 2147483647 h 126"/>
                  <a:gd name="T10" fmla="*/ 2147483647 w 84"/>
                  <a:gd name="T11" fmla="*/ 2147483647 h 126"/>
                  <a:gd name="T12" fmla="*/ 2147483647 w 84"/>
                  <a:gd name="T13" fmla="*/ 2147483647 h 126"/>
                  <a:gd name="T14" fmla="*/ 2147483647 w 84"/>
                  <a:gd name="T15" fmla="*/ 2147483647 h 126"/>
                  <a:gd name="T16" fmla="*/ 2147483647 w 84"/>
                  <a:gd name="T17" fmla="*/ 2147483647 h 126"/>
                  <a:gd name="T18" fmla="*/ 2147483647 w 84"/>
                  <a:gd name="T19" fmla="*/ 2147483647 h 126"/>
                  <a:gd name="T20" fmla="*/ 2147483647 w 84"/>
                  <a:gd name="T21" fmla="*/ 2147483647 h 126"/>
                  <a:gd name="T22" fmla="*/ 2147483647 w 84"/>
                  <a:gd name="T23" fmla="*/ 0 h 126"/>
                  <a:gd name="T24" fmla="*/ 2147483647 w 84"/>
                  <a:gd name="T25" fmla="*/ 2147483647 h 126"/>
                  <a:gd name="T26" fmla="*/ 2147483647 w 84"/>
                  <a:gd name="T27" fmla="*/ 2147483647 h 126"/>
                  <a:gd name="T28" fmla="*/ 2147483647 w 84"/>
                  <a:gd name="T29" fmla="*/ 2147483647 h 126"/>
                  <a:gd name="T30" fmla="*/ 2147483647 w 84"/>
                  <a:gd name="T31" fmla="*/ 2147483647 h 126"/>
                  <a:gd name="T32" fmla="*/ 2147483647 w 84"/>
                  <a:gd name="T33" fmla="*/ 2147483647 h 126"/>
                  <a:gd name="T34" fmla="*/ 2147483647 w 84"/>
                  <a:gd name="T35" fmla="*/ 2147483647 h 126"/>
                  <a:gd name="T36" fmla="*/ 2147483647 w 84"/>
                  <a:gd name="T37" fmla="*/ 2147483647 h 126"/>
                  <a:gd name="T38" fmla="*/ 2147483647 w 84"/>
                  <a:gd name="T39" fmla="*/ 2147483647 h 126"/>
                  <a:gd name="T40" fmla="*/ 2147483647 w 84"/>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78" name="Freeform 77">
                <a:extLst>
                  <a:ext uri="{FF2B5EF4-FFF2-40B4-BE49-F238E27FC236}">
                    <a16:creationId xmlns:a16="http://schemas.microsoft.com/office/drawing/2014/main" id="{F871FFE1-BAFD-6448-8E6D-F1A59533A471}"/>
                  </a:ext>
                </a:extLst>
              </p:cNvPr>
              <p:cNvSpPr>
                <a:spLocks/>
              </p:cNvSpPr>
              <p:nvPr/>
            </p:nvSpPr>
            <p:spPr bwMode="auto">
              <a:xfrm>
                <a:off x="7030064" y="4870707"/>
                <a:ext cx="190008" cy="405665"/>
              </a:xfrm>
              <a:custGeom>
                <a:avLst/>
                <a:gdLst>
                  <a:gd name="T0" fmla="*/ 2147483647 w 126"/>
                  <a:gd name="T1" fmla="*/ 2147483647 h 265"/>
                  <a:gd name="T2" fmla="*/ 0 w 126"/>
                  <a:gd name="T3" fmla="*/ 2147483647 h 265"/>
                  <a:gd name="T4" fmla="*/ 2147483647 w 126"/>
                  <a:gd name="T5" fmla="*/ 2147483647 h 265"/>
                  <a:gd name="T6" fmla="*/ 2147483647 w 126"/>
                  <a:gd name="T7" fmla="*/ 2147483647 h 265"/>
                  <a:gd name="T8" fmla="*/ 2147483647 w 126"/>
                  <a:gd name="T9" fmla="*/ 2147483647 h 265"/>
                  <a:gd name="T10" fmla="*/ 2147483647 w 126"/>
                  <a:gd name="T11" fmla="*/ 2147483647 h 265"/>
                  <a:gd name="T12" fmla="*/ 2147483647 w 126"/>
                  <a:gd name="T13" fmla="*/ 2147483647 h 265"/>
                  <a:gd name="T14" fmla="*/ 2147483647 w 126"/>
                  <a:gd name="T15" fmla="*/ 2147483647 h 265"/>
                  <a:gd name="T16" fmla="*/ 2147483647 w 126"/>
                  <a:gd name="T17" fmla="*/ 0 h 265"/>
                  <a:gd name="T18" fmla="*/ 2147483647 w 126"/>
                  <a:gd name="T19" fmla="*/ 2147483647 h 265"/>
                  <a:gd name="T20" fmla="*/ 2147483647 w 126"/>
                  <a:gd name="T21" fmla="*/ 2147483647 h 265"/>
                  <a:gd name="T22" fmla="*/ 2147483647 w 126"/>
                  <a:gd name="T23" fmla="*/ 2147483647 h 265"/>
                  <a:gd name="T24" fmla="*/ 2147483647 w 126"/>
                  <a:gd name="T25" fmla="*/ 2147483647 h 265"/>
                  <a:gd name="T26" fmla="*/ 2147483647 w 126"/>
                  <a:gd name="T27" fmla="*/ 2147483647 h 265"/>
                  <a:gd name="T28" fmla="*/ 2147483647 w 126"/>
                  <a:gd name="T29" fmla="*/ 2147483647 h 265"/>
                  <a:gd name="T30" fmla="*/ 2147483647 w 126"/>
                  <a:gd name="T31" fmla="*/ 2147483647 h 265"/>
                  <a:gd name="T32" fmla="*/ 2147483647 w 126"/>
                  <a:gd name="T33" fmla="*/ 2147483647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79" name="Freeform 78">
                <a:extLst>
                  <a:ext uri="{FF2B5EF4-FFF2-40B4-BE49-F238E27FC236}">
                    <a16:creationId xmlns:a16="http://schemas.microsoft.com/office/drawing/2014/main" id="{80535014-A41F-9248-9274-E84B3D3773B4}"/>
                  </a:ext>
                </a:extLst>
              </p:cNvPr>
              <p:cNvSpPr>
                <a:spLocks/>
              </p:cNvSpPr>
              <p:nvPr/>
            </p:nvSpPr>
            <p:spPr bwMode="auto">
              <a:xfrm>
                <a:off x="6166891" y="3335508"/>
                <a:ext cx="88669" cy="53964"/>
              </a:xfrm>
              <a:custGeom>
                <a:avLst/>
                <a:gdLst>
                  <a:gd name="T0" fmla="*/ 0 w 60"/>
                  <a:gd name="T1" fmla="*/ 2147483647 h 36"/>
                  <a:gd name="T2" fmla="*/ 2147483647 w 60"/>
                  <a:gd name="T3" fmla="*/ 0 h 36"/>
                  <a:gd name="T4" fmla="*/ 2147483647 w 60"/>
                  <a:gd name="T5" fmla="*/ 2147483647 h 36"/>
                  <a:gd name="T6" fmla="*/ 2147483647 w 60"/>
                  <a:gd name="T7" fmla="*/ 2147483647 h 36"/>
                  <a:gd name="T8" fmla="*/ 2147483647 w 60"/>
                  <a:gd name="T9" fmla="*/ 2147483647 h 36"/>
                  <a:gd name="T10" fmla="*/ 2147483647 w 60"/>
                  <a:gd name="T11" fmla="*/ 2147483647 h 36"/>
                  <a:gd name="T12" fmla="*/ 0 w 60"/>
                  <a:gd name="T13" fmla="*/ 214748364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80" name="Freeform 79">
                <a:extLst>
                  <a:ext uri="{FF2B5EF4-FFF2-40B4-BE49-F238E27FC236}">
                    <a16:creationId xmlns:a16="http://schemas.microsoft.com/office/drawing/2014/main" id="{3DE221CF-33FC-4544-87AB-9B17D561E95E}"/>
                  </a:ext>
                </a:extLst>
              </p:cNvPr>
              <p:cNvSpPr>
                <a:spLocks/>
              </p:cNvSpPr>
              <p:nvPr/>
            </p:nvSpPr>
            <p:spPr bwMode="auto">
              <a:xfrm>
                <a:off x="6067362" y="3231300"/>
                <a:ext cx="36191" cy="72573"/>
              </a:xfrm>
              <a:custGeom>
                <a:avLst/>
                <a:gdLst>
                  <a:gd name="T0" fmla="*/ 0 w 24"/>
                  <a:gd name="T1" fmla="*/ 2147483647 h 48"/>
                  <a:gd name="T2" fmla="*/ 2147483647 w 24"/>
                  <a:gd name="T3" fmla="*/ 2147483647 h 48"/>
                  <a:gd name="T4" fmla="*/ 2147483647 w 24"/>
                  <a:gd name="T5" fmla="*/ 0 h 48"/>
                  <a:gd name="T6" fmla="*/ 2147483647 w 24"/>
                  <a:gd name="T7" fmla="*/ 2147483647 h 48"/>
                  <a:gd name="T8" fmla="*/ 2147483647 w 24"/>
                  <a:gd name="T9" fmla="*/ 2147483647 h 48"/>
                  <a:gd name="T10" fmla="*/ 0 w 24"/>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81" name="Freeform 80">
                <a:extLst>
                  <a:ext uri="{FF2B5EF4-FFF2-40B4-BE49-F238E27FC236}">
                    <a16:creationId xmlns:a16="http://schemas.microsoft.com/office/drawing/2014/main" id="{58F18970-19A4-2044-B8F1-F93AD4B42672}"/>
                  </a:ext>
                </a:extLst>
              </p:cNvPr>
              <p:cNvSpPr>
                <a:spLocks/>
              </p:cNvSpPr>
              <p:nvPr/>
            </p:nvSpPr>
            <p:spPr bwMode="auto">
              <a:xfrm>
                <a:off x="6058315" y="3156866"/>
                <a:ext cx="45239" cy="55826"/>
              </a:xfrm>
              <a:custGeom>
                <a:avLst/>
                <a:gdLst>
                  <a:gd name="T0" fmla="*/ 0 w 30"/>
                  <a:gd name="T1" fmla="*/ 2147483647 h 37"/>
                  <a:gd name="T2" fmla="*/ 2147483647 w 30"/>
                  <a:gd name="T3" fmla="*/ 0 h 37"/>
                  <a:gd name="T4" fmla="*/ 2147483647 w 30"/>
                  <a:gd name="T5" fmla="*/ 2147483647 h 37"/>
                  <a:gd name="T6" fmla="*/ 2147483647 w 30"/>
                  <a:gd name="T7" fmla="*/ 2147483647 h 37"/>
                  <a:gd name="T8" fmla="*/ 0 w 30"/>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82" name="Freeform 81">
                <a:extLst>
                  <a:ext uri="{FF2B5EF4-FFF2-40B4-BE49-F238E27FC236}">
                    <a16:creationId xmlns:a16="http://schemas.microsoft.com/office/drawing/2014/main" id="{9D4C25C5-89EE-4847-B205-F244B1CDD78C}"/>
                  </a:ext>
                </a:extLst>
              </p:cNvPr>
              <p:cNvSpPr>
                <a:spLocks/>
              </p:cNvSpPr>
              <p:nvPr/>
            </p:nvSpPr>
            <p:spPr bwMode="auto">
              <a:xfrm>
                <a:off x="6968538" y="3363420"/>
                <a:ext cx="45241" cy="9304"/>
              </a:xfrm>
              <a:custGeom>
                <a:avLst/>
                <a:gdLst>
                  <a:gd name="T0" fmla="*/ 2147483647 w 30"/>
                  <a:gd name="T1" fmla="*/ 0 h 6"/>
                  <a:gd name="T2" fmla="*/ 2147483647 w 30"/>
                  <a:gd name="T3" fmla="*/ 0 h 6"/>
                  <a:gd name="T4" fmla="*/ 0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83" name="Rectangle 82">
                <a:extLst>
                  <a:ext uri="{FF2B5EF4-FFF2-40B4-BE49-F238E27FC236}">
                    <a16:creationId xmlns:a16="http://schemas.microsoft.com/office/drawing/2014/main" id="{0E4A4160-9C2A-C747-813E-0A4BDCC3322A}"/>
                  </a:ext>
                </a:extLst>
              </p:cNvPr>
              <p:cNvSpPr>
                <a:spLocks noChangeArrowheads="1"/>
              </p:cNvSpPr>
              <p:nvPr/>
            </p:nvSpPr>
            <p:spPr bwMode="auto">
              <a:xfrm>
                <a:off x="6809294" y="3635103"/>
                <a:ext cx="0" cy="3722"/>
              </a:xfrm>
              <a:prstGeom prst="rect">
                <a:avLst/>
              </a:prstGeom>
              <a:grpFill/>
              <a:ln w="9525">
                <a:solidFill>
                  <a:srgbClr val="C2E4BA">
                    <a:alpha val="65098"/>
                  </a:srgbClr>
                </a:solidFill>
                <a:miter lim="800000"/>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algn="ctr" defTabSz="1219170" eaLnBrk="1" hangingPunct="1">
                  <a:spcBef>
                    <a:spcPct val="15000"/>
                  </a:spcBef>
                </a:pPr>
                <a:endParaRPr lang="en-US" sz="1867"/>
              </a:p>
            </p:txBody>
          </p:sp>
          <p:sp>
            <p:nvSpPr>
              <p:cNvPr id="84" name="Freeform 83">
                <a:extLst>
                  <a:ext uri="{FF2B5EF4-FFF2-40B4-BE49-F238E27FC236}">
                    <a16:creationId xmlns:a16="http://schemas.microsoft.com/office/drawing/2014/main" id="{3581A60D-4359-F946-A971-0BA9AD628B94}"/>
                  </a:ext>
                </a:extLst>
              </p:cNvPr>
              <p:cNvSpPr>
                <a:spLocks/>
              </p:cNvSpPr>
              <p:nvPr/>
            </p:nvSpPr>
            <p:spPr bwMode="auto">
              <a:xfrm>
                <a:off x="6514332" y="3188500"/>
                <a:ext cx="560972" cy="210277"/>
              </a:xfrm>
              <a:custGeom>
                <a:avLst/>
                <a:gdLst>
                  <a:gd name="T0" fmla="*/ 2147483647 w 10616"/>
                  <a:gd name="T1" fmla="*/ 2147483647 h 10000"/>
                  <a:gd name="T2" fmla="*/ 2147483647 w 10616"/>
                  <a:gd name="T3" fmla="*/ 2147483647 h 10000"/>
                  <a:gd name="T4" fmla="*/ 2147483647 w 10616"/>
                  <a:gd name="T5" fmla="*/ 2147483647 h 10000"/>
                  <a:gd name="T6" fmla="*/ 2147483647 w 10616"/>
                  <a:gd name="T7" fmla="*/ 2147483647 h 10000"/>
                  <a:gd name="T8" fmla="*/ 2147483647 w 10616"/>
                  <a:gd name="T9" fmla="*/ 2147483647 h 10000"/>
                  <a:gd name="T10" fmla="*/ 2147483647 w 10616"/>
                  <a:gd name="T11" fmla="*/ 2147483647 h 10000"/>
                  <a:gd name="T12" fmla="*/ 2147483647 w 10616"/>
                  <a:gd name="T13" fmla="*/ 2147483647 h 10000"/>
                  <a:gd name="T14" fmla="*/ 2147483647 w 10616"/>
                  <a:gd name="T15" fmla="*/ 2147483647 h 10000"/>
                  <a:gd name="T16" fmla="*/ 2147483647 w 10616"/>
                  <a:gd name="T17" fmla="*/ 2147483647 h 10000"/>
                  <a:gd name="T18" fmla="*/ 2147483647 w 10616"/>
                  <a:gd name="T19" fmla="*/ 2147483647 h 10000"/>
                  <a:gd name="T20" fmla="*/ 2147483647 w 10616"/>
                  <a:gd name="T21" fmla="*/ 808041496 h 10000"/>
                  <a:gd name="T22" fmla="*/ 2147483647 w 10616"/>
                  <a:gd name="T23" fmla="*/ 808041496 h 10000"/>
                  <a:gd name="T24" fmla="*/ 2147483647 w 10616"/>
                  <a:gd name="T25" fmla="*/ 0 h 10000"/>
                  <a:gd name="T26" fmla="*/ 2147483647 w 10616"/>
                  <a:gd name="T27" fmla="*/ 0 h 10000"/>
                  <a:gd name="T28" fmla="*/ 2147483647 w 10616"/>
                  <a:gd name="T29" fmla="*/ 2147483647 h 10000"/>
                  <a:gd name="T30" fmla="*/ 2147483647 w 10616"/>
                  <a:gd name="T31" fmla="*/ 2147483647 h 10000"/>
                  <a:gd name="T32" fmla="*/ 2147483647 w 10616"/>
                  <a:gd name="T33" fmla="*/ 2147483647 h 10000"/>
                  <a:gd name="T34" fmla="*/ 2147483647 w 10616"/>
                  <a:gd name="T35" fmla="*/ 2147483647 h 10000"/>
                  <a:gd name="T36" fmla="*/ 2147483647 w 10616"/>
                  <a:gd name="T37" fmla="*/ 808041496 h 10000"/>
                  <a:gd name="T38" fmla="*/ 2147483647 w 10616"/>
                  <a:gd name="T39" fmla="*/ 0 h 10000"/>
                  <a:gd name="T40" fmla="*/ 2147483647 w 10616"/>
                  <a:gd name="T41" fmla="*/ 0 h 10000"/>
                  <a:gd name="T42" fmla="*/ 2147483647 w 10616"/>
                  <a:gd name="T43" fmla="*/ 0 h 10000"/>
                  <a:gd name="T44" fmla="*/ 2147483647 w 10616"/>
                  <a:gd name="T45" fmla="*/ 808041496 h 10000"/>
                  <a:gd name="T46" fmla="*/ 2147483647 w 10616"/>
                  <a:gd name="T47" fmla="*/ 2147483647 h 10000"/>
                  <a:gd name="T48" fmla="*/ 2147483647 w 10616"/>
                  <a:gd name="T49" fmla="*/ 2147483647 h 10000"/>
                  <a:gd name="T50" fmla="*/ 2147483647 w 10616"/>
                  <a:gd name="T51" fmla="*/ 2147483647 h 10000"/>
                  <a:gd name="T52" fmla="*/ 2147483647 w 10616"/>
                  <a:gd name="T53" fmla="*/ 2147483647 h 10000"/>
                  <a:gd name="T54" fmla="*/ 2147483647 w 10616"/>
                  <a:gd name="T55" fmla="*/ 2147483647 h 10000"/>
                  <a:gd name="T56" fmla="*/ 2147483647 w 10616"/>
                  <a:gd name="T57" fmla="*/ 2147483647 h 10000"/>
                  <a:gd name="T58" fmla="*/ 2147483647 w 10616"/>
                  <a:gd name="T59" fmla="*/ 2147483647 h 10000"/>
                  <a:gd name="T60" fmla="*/ 2147483647 w 10616"/>
                  <a:gd name="T61" fmla="*/ 2147483647 h 10000"/>
                  <a:gd name="T62" fmla="*/ 0 w 10616"/>
                  <a:gd name="T63" fmla="*/ 2147483647 h 10000"/>
                  <a:gd name="T64" fmla="*/ 2147483647 w 10616"/>
                  <a:gd name="T65" fmla="*/ 2147483647 h 10000"/>
                  <a:gd name="T66" fmla="*/ 2147483647 w 10616"/>
                  <a:gd name="T67" fmla="*/ 2147483647 h 10000"/>
                  <a:gd name="T68" fmla="*/ 2147483647 w 10616"/>
                  <a:gd name="T69" fmla="*/ 2147483647 h 10000"/>
                  <a:gd name="T70" fmla="*/ 2147483647 w 10616"/>
                  <a:gd name="T71" fmla="*/ 2147483647 h 10000"/>
                  <a:gd name="T72" fmla="*/ 2147483647 w 10616"/>
                  <a:gd name="T73" fmla="*/ 2147483647 h 10000"/>
                  <a:gd name="T74" fmla="*/ 2147483647 w 10616"/>
                  <a:gd name="T75" fmla="*/ 2147483647 h 10000"/>
                  <a:gd name="T76" fmla="*/ 2147483647 w 10616"/>
                  <a:gd name="T77" fmla="*/ 2147483647 h 10000"/>
                  <a:gd name="T78" fmla="*/ 2147483647 w 10616"/>
                  <a:gd name="T79" fmla="*/ 2147483647 h 10000"/>
                  <a:gd name="T80" fmla="*/ 2147483647 w 10616"/>
                  <a:gd name="T81" fmla="*/ 2147483647 h 10000"/>
                  <a:gd name="T82" fmla="*/ 2147483647 w 10616"/>
                  <a:gd name="T83" fmla="*/ 2147483647 h 10000"/>
                  <a:gd name="T84" fmla="*/ 2147483647 w 10616"/>
                  <a:gd name="T85" fmla="*/ 2147483647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85" name="Freeform 84">
                <a:extLst>
                  <a:ext uri="{FF2B5EF4-FFF2-40B4-BE49-F238E27FC236}">
                    <a16:creationId xmlns:a16="http://schemas.microsoft.com/office/drawing/2014/main" id="{3D42EFA2-FD05-1546-930C-388AFEB63F13}"/>
                  </a:ext>
                </a:extLst>
              </p:cNvPr>
              <p:cNvSpPr>
                <a:spLocks/>
              </p:cNvSpPr>
              <p:nvPr/>
            </p:nvSpPr>
            <p:spPr bwMode="auto">
              <a:xfrm>
                <a:off x="6796628" y="3363420"/>
                <a:ext cx="206294" cy="171198"/>
              </a:xfrm>
              <a:custGeom>
                <a:avLst/>
                <a:gdLst>
                  <a:gd name="T0" fmla="*/ 2147483647 w 139"/>
                  <a:gd name="T1" fmla="*/ 2147483647 h 114"/>
                  <a:gd name="T2" fmla="*/ 2147483647 w 139"/>
                  <a:gd name="T3" fmla="*/ 2147483647 h 114"/>
                  <a:gd name="T4" fmla="*/ 2147483647 w 139"/>
                  <a:gd name="T5" fmla="*/ 2147483647 h 114"/>
                  <a:gd name="T6" fmla="*/ 2147483647 w 139"/>
                  <a:gd name="T7" fmla="*/ 2147483647 h 114"/>
                  <a:gd name="T8" fmla="*/ 2147483647 w 139"/>
                  <a:gd name="T9" fmla="*/ 2147483647 h 114"/>
                  <a:gd name="T10" fmla="*/ 2147483647 w 139"/>
                  <a:gd name="T11" fmla="*/ 2147483647 h 114"/>
                  <a:gd name="T12" fmla="*/ 2147483647 w 139"/>
                  <a:gd name="T13" fmla="*/ 0 h 114"/>
                  <a:gd name="T14" fmla="*/ 2147483647 w 139"/>
                  <a:gd name="T15" fmla="*/ 2147483647 h 114"/>
                  <a:gd name="T16" fmla="*/ 2147483647 w 139"/>
                  <a:gd name="T17" fmla="*/ 2147483647 h 114"/>
                  <a:gd name="T18" fmla="*/ 2147483647 w 139"/>
                  <a:gd name="T19" fmla="*/ 2147483647 h 114"/>
                  <a:gd name="T20" fmla="*/ 2147483647 w 139"/>
                  <a:gd name="T21" fmla="*/ 2147483647 h 114"/>
                  <a:gd name="T22" fmla="*/ 2147483647 w 139"/>
                  <a:gd name="T23" fmla="*/ 2147483647 h 114"/>
                  <a:gd name="T24" fmla="*/ 2147483647 w 139"/>
                  <a:gd name="T25" fmla="*/ 2147483647 h 114"/>
                  <a:gd name="T26" fmla="*/ 0 w 139"/>
                  <a:gd name="T27" fmla="*/ 2147483647 h 114"/>
                  <a:gd name="T28" fmla="*/ 2147483647 w 139"/>
                  <a:gd name="T29" fmla="*/ 2147483647 h 114"/>
                  <a:gd name="T30" fmla="*/ 2147483647 w 139"/>
                  <a:gd name="T31" fmla="*/ 2147483647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86" name="Freeform 85">
                <a:extLst>
                  <a:ext uri="{FF2B5EF4-FFF2-40B4-BE49-F238E27FC236}">
                    <a16:creationId xmlns:a16="http://schemas.microsoft.com/office/drawing/2014/main" id="{70E24D67-0159-9143-9102-D304A9BFED52}"/>
                  </a:ext>
                </a:extLst>
              </p:cNvPr>
              <p:cNvSpPr>
                <a:spLocks/>
              </p:cNvSpPr>
              <p:nvPr/>
            </p:nvSpPr>
            <p:spPr bwMode="auto">
              <a:xfrm>
                <a:off x="6769483" y="3499263"/>
                <a:ext cx="144767" cy="135842"/>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87" name="Freeform 86">
                <a:extLst>
                  <a:ext uri="{FF2B5EF4-FFF2-40B4-BE49-F238E27FC236}">
                    <a16:creationId xmlns:a16="http://schemas.microsoft.com/office/drawing/2014/main" id="{99644EA7-5F5F-E143-A2CA-762F082B0C00}"/>
                  </a:ext>
                </a:extLst>
              </p:cNvPr>
              <p:cNvSpPr>
                <a:spLocks/>
              </p:cNvSpPr>
              <p:nvPr/>
            </p:nvSpPr>
            <p:spPr bwMode="auto">
              <a:xfrm>
                <a:off x="6769483" y="3499263"/>
                <a:ext cx="144767" cy="135842"/>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88" name="Freeform 87">
                <a:extLst>
                  <a:ext uri="{FF2B5EF4-FFF2-40B4-BE49-F238E27FC236}">
                    <a16:creationId xmlns:a16="http://schemas.microsoft.com/office/drawing/2014/main" id="{1953EB7E-C413-A741-AC30-9E1117FF1B46}"/>
                  </a:ext>
                </a:extLst>
              </p:cNvPr>
              <p:cNvSpPr>
                <a:spLocks/>
              </p:cNvSpPr>
              <p:nvPr/>
            </p:nvSpPr>
            <p:spPr bwMode="auto">
              <a:xfrm>
                <a:off x="7270739" y="3756060"/>
                <a:ext cx="135719" cy="91181"/>
              </a:xfrm>
              <a:custGeom>
                <a:avLst/>
                <a:gdLst>
                  <a:gd name="T0" fmla="*/ 2147483647 w 90"/>
                  <a:gd name="T1" fmla="*/ 2147483647 h 60"/>
                  <a:gd name="T2" fmla="*/ 2147483647 w 90"/>
                  <a:gd name="T3" fmla="*/ 2147483647 h 60"/>
                  <a:gd name="T4" fmla="*/ 2147483647 w 90"/>
                  <a:gd name="T5" fmla="*/ 2147483647 h 60"/>
                  <a:gd name="T6" fmla="*/ 2147483647 w 90"/>
                  <a:gd name="T7" fmla="*/ 2147483647 h 60"/>
                  <a:gd name="T8" fmla="*/ 2147483647 w 90"/>
                  <a:gd name="T9" fmla="*/ 0 h 60"/>
                  <a:gd name="T10" fmla="*/ 2147483647 w 90"/>
                  <a:gd name="T11" fmla="*/ 2147483647 h 60"/>
                  <a:gd name="T12" fmla="*/ 2147483647 w 90"/>
                  <a:gd name="T13" fmla="*/ 2147483647 h 60"/>
                  <a:gd name="T14" fmla="*/ 0 w 90"/>
                  <a:gd name="T15" fmla="*/ 2147483647 h 60"/>
                  <a:gd name="T16" fmla="*/ 2147483647 w 90"/>
                  <a:gd name="T17" fmla="*/ 214748364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89" name="Freeform 88">
                <a:extLst>
                  <a:ext uri="{FF2B5EF4-FFF2-40B4-BE49-F238E27FC236}">
                    <a16:creationId xmlns:a16="http://schemas.microsoft.com/office/drawing/2014/main" id="{461FEDBE-CD52-584D-940D-F2496FB75ADF}"/>
                  </a:ext>
                </a:extLst>
              </p:cNvPr>
              <p:cNvSpPr>
                <a:spLocks/>
              </p:cNvSpPr>
              <p:nvPr/>
            </p:nvSpPr>
            <p:spPr bwMode="auto">
              <a:xfrm>
                <a:off x="7290645" y="3791414"/>
                <a:ext cx="213531" cy="254937"/>
              </a:xfrm>
              <a:custGeom>
                <a:avLst/>
                <a:gdLst>
                  <a:gd name="T0" fmla="*/ 2147483647 w 24"/>
                  <a:gd name="T1" fmla="*/ 2147483647 h 28"/>
                  <a:gd name="T2" fmla="*/ 2147483647 w 24"/>
                  <a:gd name="T3" fmla="*/ 2147483647 h 28"/>
                  <a:gd name="T4" fmla="*/ 2147483647 w 24"/>
                  <a:gd name="T5" fmla="*/ 2147483647 h 28"/>
                  <a:gd name="T6" fmla="*/ 2147483647 w 24"/>
                  <a:gd name="T7" fmla="*/ 2147483647 h 28"/>
                  <a:gd name="T8" fmla="*/ 0 w 24"/>
                  <a:gd name="T9" fmla="*/ 2147483647 h 28"/>
                  <a:gd name="T10" fmla="*/ 2147483647 w 24"/>
                  <a:gd name="T11" fmla="*/ 2147483647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0 h 28"/>
                  <a:gd name="T26" fmla="*/ 2147483647 w 24"/>
                  <a:gd name="T27" fmla="*/ 0 h 28"/>
                  <a:gd name="T28" fmla="*/ 2147483647 w 24"/>
                  <a:gd name="T29" fmla="*/ 2147483647 h 28"/>
                  <a:gd name="T30" fmla="*/ 2147483647 w 24"/>
                  <a:gd name="T31" fmla="*/ 2147483647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90" name="Freeform 89">
                <a:extLst>
                  <a:ext uri="{FF2B5EF4-FFF2-40B4-BE49-F238E27FC236}">
                    <a16:creationId xmlns:a16="http://schemas.microsoft.com/office/drawing/2014/main" id="{5420DB49-3176-8F4E-A960-BB56A76F52B0}"/>
                  </a:ext>
                </a:extLst>
              </p:cNvPr>
              <p:cNvSpPr>
                <a:spLocks/>
              </p:cNvSpPr>
              <p:nvPr/>
            </p:nvSpPr>
            <p:spPr bwMode="auto">
              <a:xfrm>
                <a:off x="7022826" y="3955170"/>
                <a:ext cx="302201" cy="193528"/>
              </a:xfrm>
              <a:custGeom>
                <a:avLst/>
                <a:gdLst>
                  <a:gd name="T0" fmla="*/ 2147483647 w 34"/>
                  <a:gd name="T1" fmla="*/ 0 h 21"/>
                  <a:gd name="T2" fmla="*/ 2147483647 w 34"/>
                  <a:gd name="T3" fmla="*/ 2147483647 h 21"/>
                  <a:gd name="T4" fmla="*/ 2147483647 w 34"/>
                  <a:gd name="T5" fmla="*/ 2147483647 h 21"/>
                  <a:gd name="T6" fmla="*/ 2147483647 w 34"/>
                  <a:gd name="T7" fmla="*/ 2147483647 h 21"/>
                  <a:gd name="T8" fmla="*/ 0 w 34"/>
                  <a:gd name="T9" fmla="*/ 2147483647 h 21"/>
                  <a:gd name="T10" fmla="*/ 2147483647 w 34"/>
                  <a:gd name="T11" fmla="*/ 2147483647 h 21"/>
                  <a:gd name="T12" fmla="*/ 2147483647 w 34"/>
                  <a:gd name="T13" fmla="*/ 2147483647 h 21"/>
                  <a:gd name="T14" fmla="*/ 2147483647 w 34"/>
                  <a:gd name="T15" fmla="*/ 2147483647 h 21"/>
                  <a:gd name="T16" fmla="*/ 2147483647 w 34"/>
                  <a:gd name="T17" fmla="*/ 2147483647 h 21"/>
                  <a:gd name="T18" fmla="*/ 2147483647 w 34"/>
                  <a:gd name="T19" fmla="*/ 2147483647 h 21"/>
                  <a:gd name="T20" fmla="*/ 2147483647 w 34"/>
                  <a:gd name="T21" fmla="*/ 2147483647 h 21"/>
                  <a:gd name="T22" fmla="*/ 2147483647 w 34"/>
                  <a:gd name="T23" fmla="*/ 2147483647 h 21"/>
                  <a:gd name="T24" fmla="*/ 2147483647 w 34"/>
                  <a:gd name="T25" fmla="*/ 2147483647 h 21"/>
                  <a:gd name="T26" fmla="*/ 2147483647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91" name="Freeform 90">
                <a:extLst>
                  <a:ext uri="{FF2B5EF4-FFF2-40B4-BE49-F238E27FC236}">
                    <a16:creationId xmlns:a16="http://schemas.microsoft.com/office/drawing/2014/main" id="{A3D20051-6FAE-5D41-929E-6E3D6EB2A3B8}"/>
                  </a:ext>
                </a:extLst>
              </p:cNvPr>
              <p:cNvSpPr>
                <a:spLocks/>
              </p:cNvSpPr>
              <p:nvPr/>
            </p:nvSpPr>
            <p:spPr bwMode="auto">
              <a:xfrm>
                <a:off x="6809294" y="3534618"/>
                <a:ext cx="560972" cy="494985"/>
              </a:xfrm>
              <a:custGeom>
                <a:avLst/>
                <a:gdLst>
                  <a:gd name="T0" fmla="*/ 2147483647 w 63"/>
                  <a:gd name="T1" fmla="*/ 2147483647 h 54"/>
                  <a:gd name="T2" fmla="*/ 2147483647 w 63"/>
                  <a:gd name="T3" fmla="*/ 2147483647 h 54"/>
                  <a:gd name="T4" fmla="*/ 2147483647 w 63"/>
                  <a:gd name="T5" fmla="*/ 2147483647 h 54"/>
                  <a:gd name="T6" fmla="*/ 2147483647 w 63"/>
                  <a:gd name="T7" fmla="*/ 2147483647 h 54"/>
                  <a:gd name="T8" fmla="*/ 2147483647 w 63"/>
                  <a:gd name="T9" fmla="*/ 2147483647 h 54"/>
                  <a:gd name="T10" fmla="*/ 2147483647 w 63"/>
                  <a:gd name="T11" fmla="*/ 2147483647 h 54"/>
                  <a:gd name="T12" fmla="*/ 2147483647 w 63"/>
                  <a:gd name="T13" fmla="*/ 2147483647 h 54"/>
                  <a:gd name="T14" fmla="*/ 2147483647 w 63"/>
                  <a:gd name="T15" fmla="*/ 2147483647 h 54"/>
                  <a:gd name="T16" fmla="*/ 2147483647 w 63"/>
                  <a:gd name="T17" fmla="*/ 2147483647 h 54"/>
                  <a:gd name="T18" fmla="*/ 2147483647 w 63"/>
                  <a:gd name="T19" fmla="*/ 2147483647 h 54"/>
                  <a:gd name="T20" fmla="*/ 2147483647 w 63"/>
                  <a:gd name="T21" fmla="*/ 2147483647 h 54"/>
                  <a:gd name="T22" fmla="*/ 2147483647 w 63"/>
                  <a:gd name="T23" fmla="*/ 2147483647 h 54"/>
                  <a:gd name="T24" fmla="*/ 2147483647 w 63"/>
                  <a:gd name="T25" fmla="*/ 2147483647 h 54"/>
                  <a:gd name="T26" fmla="*/ 2147483647 w 63"/>
                  <a:gd name="T27" fmla="*/ 2147483647 h 54"/>
                  <a:gd name="T28" fmla="*/ 2147483647 w 63"/>
                  <a:gd name="T29" fmla="*/ 0 h 54"/>
                  <a:gd name="T30" fmla="*/ 2147483647 w 63"/>
                  <a:gd name="T31" fmla="*/ 0 h 54"/>
                  <a:gd name="T32" fmla="*/ 2147483647 w 63"/>
                  <a:gd name="T33" fmla="*/ 2147483647 h 54"/>
                  <a:gd name="T34" fmla="*/ 2147483647 w 63"/>
                  <a:gd name="T35" fmla="*/ 2147483647 h 54"/>
                  <a:gd name="T36" fmla="*/ 2147483647 w 63"/>
                  <a:gd name="T37" fmla="*/ 2147483647 h 54"/>
                  <a:gd name="T38" fmla="*/ 2147483647 w 63"/>
                  <a:gd name="T39" fmla="*/ 2147483647 h 54"/>
                  <a:gd name="T40" fmla="*/ 2147483647 w 63"/>
                  <a:gd name="T41" fmla="*/ 2147483647 h 54"/>
                  <a:gd name="T42" fmla="*/ 2147483647 w 63"/>
                  <a:gd name="T43" fmla="*/ 2147483647 h 54"/>
                  <a:gd name="T44" fmla="*/ 0 w 63"/>
                  <a:gd name="T45" fmla="*/ 2147483647 h 54"/>
                  <a:gd name="T46" fmla="*/ 2147483647 w 63"/>
                  <a:gd name="T47" fmla="*/ 2147483647 h 54"/>
                  <a:gd name="T48" fmla="*/ 2147483647 w 63"/>
                  <a:gd name="T49" fmla="*/ 2147483647 h 54"/>
                  <a:gd name="T50" fmla="*/ 2147483647 w 63"/>
                  <a:gd name="T51" fmla="*/ 2147483647 h 54"/>
                  <a:gd name="T52" fmla="*/ 2147483647 w 63"/>
                  <a:gd name="T53" fmla="*/ 2147483647 h 54"/>
                  <a:gd name="T54" fmla="*/ 2147483647 w 63"/>
                  <a:gd name="T55" fmla="*/ 2147483647 h 54"/>
                  <a:gd name="T56" fmla="*/ 2147483647 w 63"/>
                  <a:gd name="T57" fmla="*/ 2147483647 h 54"/>
                  <a:gd name="T58" fmla="*/ 2147483647 w 63"/>
                  <a:gd name="T59" fmla="*/ 2147483647 h 54"/>
                  <a:gd name="T60" fmla="*/ 2147483647 w 63"/>
                  <a:gd name="T61" fmla="*/ 2147483647 h 54"/>
                  <a:gd name="T62" fmla="*/ 2147483647 w 63"/>
                  <a:gd name="T63" fmla="*/ 2147483647 h 54"/>
                  <a:gd name="T64" fmla="*/ 2147483647 w 63"/>
                  <a:gd name="T65" fmla="*/ 2147483647 h 54"/>
                  <a:gd name="T66" fmla="*/ 2147483647 w 63"/>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92" name="Freeform 91">
                <a:extLst>
                  <a:ext uri="{FF2B5EF4-FFF2-40B4-BE49-F238E27FC236}">
                    <a16:creationId xmlns:a16="http://schemas.microsoft.com/office/drawing/2014/main" id="{81F666C1-EE12-7B4C-B7EA-D1338638CDE3}"/>
                  </a:ext>
                </a:extLst>
              </p:cNvPr>
              <p:cNvSpPr>
                <a:spLocks/>
              </p:cNvSpPr>
              <p:nvPr/>
            </p:nvSpPr>
            <p:spPr bwMode="auto">
              <a:xfrm>
                <a:off x="7290645" y="3847240"/>
                <a:ext cx="88670" cy="107929"/>
              </a:xfrm>
              <a:custGeom>
                <a:avLst/>
                <a:gdLst>
                  <a:gd name="T0" fmla="*/ 0 w 10"/>
                  <a:gd name="T1" fmla="*/ 2147483647 h 12"/>
                  <a:gd name="T2" fmla="*/ 2147483647 w 10"/>
                  <a:gd name="T3" fmla="*/ 2147483647 h 12"/>
                  <a:gd name="T4" fmla="*/ 2147483647 w 10"/>
                  <a:gd name="T5" fmla="*/ 2147483647 h 12"/>
                  <a:gd name="T6" fmla="*/ 2147483647 w 10"/>
                  <a:gd name="T7" fmla="*/ 0 h 12"/>
                  <a:gd name="T8" fmla="*/ 2147483647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93" name="Freeform 92">
                <a:extLst>
                  <a:ext uri="{FF2B5EF4-FFF2-40B4-BE49-F238E27FC236}">
                    <a16:creationId xmlns:a16="http://schemas.microsoft.com/office/drawing/2014/main" id="{FE75E66D-F207-DA47-AA18-173B7D77E53F}"/>
                  </a:ext>
                </a:extLst>
              </p:cNvPr>
              <p:cNvSpPr>
                <a:spLocks/>
              </p:cNvSpPr>
              <p:nvPr/>
            </p:nvSpPr>
            <p:spPr bwMode="auto">
              <a:xfrm>
                <a:off x="6905203" y="3352255"/>
                <a:ext cx="284105" cy="29401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0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0 w 192"/>
                  <a:gd name="T23" fmla="*/ 2147483647 h 192"/>
                  <a:gd name="T24" fmla="*/ 0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2147483647 w 192"/>
                  <a:gd name="T37" fmla="*/ 2147483647 h 192"/>
                  <a:gd name="T38" fmla="*/ 2147483647 w 192"/>
                  <a:gd name="T39" fmla="*/ 2147483647 h 192"/>
                  <a:gd name="T40" fmla="*/ 2147483647 w 192"/>
                  <a:gd name="T41" fmla="*/ 2147483647 h 192"/>
                  <a:gd name="T42" fmla="*/ 2147483647 w 192"/>
                  <a:gd name="T43" fmla="*/ 2147483647 h 192"/>
                  <a:gd name="T44" fmla="*/ 2147483647 w 192"/>
                  <a:gd name="T45" fmla="*/ 2147483647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94" name="Freeform 93">
                <a:extLst>
                  <a:ext uri="{FF2B5EF4-FFF2-40B4-BE49-F238E27FC236}">
                    <a16:creationId xmlns:a16="http://schemas.microsoft.com/office/drawing/2014/main" id="{F4D88400-C640-C64A-A122-D64C9EF2C0A6}"/>
                  </a:ext>
                </a:extLst>
              </p:cNvPr>
              <p:cNvSpPr>
                <a:spLocks/>
              </p:cNvSpPr>
              <p:nvPr/>
            </p:nvSpPr>
            <p:spPr bwMode="auto">
              <a:xfrm>
                <a:off x="6393089" y="2539066"/>
                <a:ext cx="180959" cy="126537"/>
              </a:xfrm>
              <a:custGeom>
                <a:avLst/>
                <a:gdLst>
                  <a:gd name="T0" fmla="*/ 2147483647 w 20"/>
                  <a:gd name="T1" fmla="*/ 2147483647 h 14"/>
                  <a:gd name="T2" fmla="*/ 2147483647 w 20"/>
                  <a:gd name="T3" fmla="*/ 2147483647 h 14"/>
                  <a:gd name="T4" fmla="*/ 2147483647 w 20"/>
                  <a:gd name="T5" fmla="*/ 0 h 14"/>
                  <a:gd name="T6" fmla="*/ 2147483647 w 20"/>
                  <a:gd name="T7" fmla="*/ 2147483647 h 14"/>
                  <a:gd name="T8" fmla="*/ 2147483647 w 20"/>
                  <a:gd name="T9" fmla="*/ 0 h 14"/>
                  <a:gd name="T10" fmla="*/ 2147483647 w 20"/>
                  <a:gd name="T11" fmla="*/ 0 h 14"/>
                  <a:gd name="T12" fmla="*/ 2147483647 w 20"/>
                  <a:gd name="T13" fmla="*/ 2147483647 h 14"/>
                  <a:gd name="T14" fmla="*/ 2147483647 w 20"/>
                  <a:gd name="T15" fmla="*/ 2147483647 h 14"/>
                  <a:gd name="T16" fmla="*/ 0 w 20"/>
                  <a:gd name="T17" fmla="*/ 2147483647 h 14"/>
                  <a:gd name="T18" fmla="*/ 2147483647 w 20"/>
                  <a:gd name="T19" fmla="*/ 2147483647 h 14"/>
                  <a:gd name="T20" fmla="*/ 2147483647 w 20"/>
                  <a:gd name="T21" fmla="*/ 2147483647 h 14"/>
                  <a:gd name="T22" fmla="*/ 2147483647 w 20"/>
                  <a:gd name="T23" fmla="*/ 2147483647 h 14"/>
                  <a:gd name="T24" fmla="*/ 2147483647 w 20"/>
                  <a:gd name="T25" fmla="*/ 2147483647 h 14"/>
                  <a:gd name="T26" fmla="*/ 2147483647 w 20"/>
                  <a:gd name="T27" fmla="*/ 2147483647 h 14"/>
                  <a:gd name="T28" fmla="*/ 2147483647 w 20"/>
                  <a:gd name="T29" fmla="*/ 2147483647 h 14"/>
                  <a:gd name="T30" fmla="*/ 2147483647 w 20"/>
                  <a:gd name="T31" fmla="*/ 2147483647 h 14"/>
                  <a:gd name="T32" fmla="*/ 2147483647 w 20"/>
                  <a:gd name="T33" fmla="*/ 2147483647 h 14"/>
                  <a:gd name="T34" fmla="*/ 2147483647 w 20"/>
                  <a:gd name="T35" fmla="*/ 2147483647 h 14"/>
                  <a:gd name="T36" fmla="*/ 2147483647 w 20"/>
                  <a:gd name="T37" fmla="*/ 2147483647 h 14"/>
                  <a:gd name="T38" fmla="*/ 2147483647 w 20"/>
                  <a:gd name="T39" fmla="*/ 2147483647 h 14"/>
                  <a:gd name="T40" fmla="*/ 2147483647 w 20"/>
                  <a:gd name="T41" fmla="*/ 2147483647 h 14"/>
                  <a:gd name="T42" fmla="*/ 2147483647 w 20"/>
                  <a:gd name="T43" fmla="*/ 2147483647 h 14"/>
                  <a:gd name="T44" fmla="*/ 2147483647 w 20"/>
                  <a:gd name="T45" fmla="*/ 2147483647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95" name="Freeform 94">
                <a:extLst>
                  <a:ext uri="{FF2B5EF4-FFF2-40B4-BE49-F238E27FC236}">
                    <a16:creationId xmlns:a16="http://schemas.microsoft.com/office/drawing/2014/main" id="{89AD9F4C-03AF-0D4C-BA92-555F38F39CCC}"/>
                  </a:ext>
                </a:extLst>
              </p:cNvPr>
              <p:cNvSpPr>
                <a:spLocks/>
              </p:cNvSpPr>
              <p:nvPr/>
            </p:nvSpPr>
            <p:spPr bwMode="auto">
              <a:xfrm>
                <a:off x="6472711" y="2364146"/>
                <a:ext cx="135720" cy="119094"/>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0 h 78"/>
                  <a:gd name="T12" fmla="*/ 2147483647 w 90"/>
                  <a:gd name="T13" fmla="*/ 0 h 78"/>
                  <a:gd name="T14" fmla="*/ 2147483647 w 90"/>
                  <a:gd name="T15" fmla="*/ 0 h 78"/>
                  <a:gd name="T16" fmla="*/ 0 w 90"/>
                  <a:gd name="T17" fmla="*/ 2147483647 h 78"/>
                  <a:gd name="T18" fmla="*/ 0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96" name="Freeform 95">
                <a:extLst>
                  <a:ext uri="{FF2B5EF4-FFF2-40B4-BE49-F238E27FC236}">
                    <a16:creationId xmlns:a16="http://schemas.microsoft.com/office/drawing/2014/main" id="{347BCCB3-056A-6E46-9EC9-F9CC857A6AB1}"/>
                  </a:ext>
                </a:extLst>
              </p:cNvPr>
              <p:cNvSpPr>
                <a:spLocks/>
              </p:cNvSpPr>
              <p:nvPr/>
            </p:nvSpPr>
            <p:spPr bwMode="auto">
              <a:xfrm>
                <a:off x="6467282" y="2548369"/>
                <a:ext cx="266009" cy="247493"/>
              </a:xfrm>
              <a:custGeom>
                <a:avLst/>
                <a:gdLst>
                  <a:gd name="T0" fmla="*/ 2147483647 w 30"/>
                  <a:gd name="T1" fmla="*/ 2147483647 h 27"/>
                  <a:gd name="T2" fmla="*/ 2147483647 w 30"/>
                  <a:gd name="T3" fmla="*/ 2147483647 h 27"/>
                  <a:gd name="T4" fmla="*/ 2147483647 w 30"/>
                  <a:gd name="T5" fmla="*/ 2147483647 h 27"/>
                  <a:gd name="T6" fmla="*/ 2147483647 w 30"/>
                  <a:gd name="T7" fmla="*/ 2147483647 h 27"/>
                  <a:gd name="T8" fmla="*/ 2147483647 w 30"/>
                  <a:gd name="T9" fmla="*/ 0 h 27"/>
                  <a:gd name="T10" fmla="*/ 2147483647 w 30"/>
                  <a:gd name="T11" fmla="*/ 2147483647 h 27"/>
                  <a:gd name="T12" fmla="*/ 2147483647 w 30"/>
                  <a:gd name="T13" fmla="*/ 2147483647 h 27"/>
                  <a:gd name="T14" fmla="*/ 2147483647 w 30"/>
                  <a:gd name="T15" fmla="*/ 2147483647 h 27"/>
                  <a:gd name="T16" fmla="*/ 2147483647 w 30"/>
                  <a:gd name="T17" fmla="*/ 2147483647 h 27"/>
                  <a:gd name="T18" fmla="*/ 2147483647 w 30"/>
                  <a:gd name="T19" fmla="*/ 2147483647 h 27"/>
                  <a:gd name="T20" fmla="*/ 2147483647 w 30"/>
                  <a:gd name="T21" fmla="*/ 2147483647 h 27"/>
                  <a:gd name="T22" fmla="*/ 2147483647 w 30"/>
                  <a:gd name="T23" fmla="*/ 2147483647 h 27"/>
                  <a:gd name="T24" fmla="*/ 2147483647 w 30"/>
                  <a:gd name="T25" fmla="*/ 2147483647 h 27"/>
                  <a:gd name="T26" fmla="*/ 2147483647 w 30"/>
                  <a:gd name="T27" fmla="*/ 2147483647 h 27"/>
                  <a:gd name="T28" fmla="*/ 2147483647 w 30"/>
                  <a:gd name="T29" fmla="*/ 2147483647 h 27"/>
                  <a:gd name="T30" fmla="*/ 2147483647 w 30"/>
                  <a:gd name="T31" fmla="*/ 2147483647 h 27"/>
                  <a:gd name="T32" fmla="*/ 0 w 30"/>
                  <a:gd name="T33" fmla="*/ 2147483647 h 27"/>
                  <a:gd name="T34" fmla="*/ 2147483647 w 30"/>
                  <a:gd name="T35" fmla="*/ 2147483647 h 27"/>
                  <a:gd name="T36" fmla="*/ 2147483647 w 30"/>
                  <a:gd name="T37" fmla="*/ 2147483647 h 27"/>
                  <a:gd name="T38" fmla="*/ 2147483647 w 30"/>
                  <a:gd name="T39" fmla="*/ 2147483647 h 27"/>
                  <a:gd name="T40" fmla="*/ 2147483647 w 30"/>
                  <a:gd name="T41" fmla="*/ 2147483647 h 27"/>
                  <a:gd name="T42" fmla="*/ 2147483647 w 30"/>
                  <a:gd name="T43" fmla="*/ 2147483647 h 27"/>
                  <a:gd name="T44" fmla="*/ 2147483647 w 30"/>
                  <a:gd name="T45" fmla="*/ 2147483647 h 27"/>
                  <a:gd name="T46" fmla="*/ 2147483647 w 30"/>
                  <a:gd name="T47" fmla="*/ 2147483647 h 27"/>
                  <a:gd name="T48" fmla="*/ 2147483647 w 30"/>
                  <a:gd name="T49" fmla="*/ 2147483647 h 27"/>
                  <a:gd name="T50" fmla="*/ 2147483647 w 30"/>
                  <a:gd name="T51" fmla="*/ 2147483647 h 27"/>
                  <a:gd name="T52" fmla="*/ 2147483647 w 30"/>
                  <a:gd name="T53" fmla="*/ 2147483647 h 27"/>
                  <a:gd name="T54" fmla="*/ 2147483647 w 30"/>
                  <a:gd name="T55" fmla="*/ 2147483647 h 27"/>
                  <a:gd name="T56" fmla="*/ 2147483647 w 30"/>
                  <a:gd name="T57" fmla="*/ 2147483647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97" name="Freeform 96">
                <a:extLst>
                  <a:ext uri="{FF2B5EF4-FFF2-40B4-BE49-F238E27FC236}">
                    <a16:creationId xmlns:a16="http://schemas.microsoft.com/office/drawing/2014/main" id="{955F7B1F-03FC-384C-9DF0-CDC2DD0F3C54}"/>
                  </a:ext>
                </a:extLst>
              </p:cNvPr>
              <p:cNvSpPr>
                <a:spLocks/>
              </p:cNvSpPr>
              <p:nvPr/>
            </p:nvSpPr>
            <p:spPr bwMode="auto">
              <a:xfrm>
                <a:off x="6402137" y="2447883"/>
                <a:ext cx="217151" cy="126537"/>
              </a:xfrm>
              <a:custGeom>
                <a:avLst/>
                <a:gdLst>
                  <a:gd name="T0" fmla="*/ 2147483647 w 24"/>
                  <a:gd name="T1" fmla="*/ 2147483647 h 14"/>
                  <a:gd name="T2" fmla="*/ 2147483647 w 24"/>
                  <a:gd name="T3" fmla="*/ 2147483647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2147483647 w 24"/>
                  <a:gd name="T15" fmla="*/ 2147483647 h 14"/>
                  <a:gd name="T16" fmla="*/ 2147483647 w 24"/>
                  <a:gd name="T17" fmla="*/ 2147483647 h 14"/>
                  <a:gd name="T18" fmla="*/ 2147483647 w 24"/>
                  <a:gd name="T19" fmla="*/ 2147483647 h 14"/>
                  <a:gd name="T20" fmla="*/ 2147483647 w 24"/>
                  <a:gd name="T21" fmla="*/ 2147483647 h 14"/>
                  <a:gd name="T22" fmla="*/ 2147483647 w 24"/>
                  <a:gd name="T23" fmla="*/ 0 h 14"/>
                  <a:gd name="T24" fmla="*/ 2147483647 w 24"/>
                  <a:gd name="T25" fmla="*/ 2147483647 h 14"/>
                  <a:gd name="T26" fmla="*/ 2147483647 w 24"/>
                  <a:gd name="T27" fmla="*/ 2147483647 h 14"/>
                  <a:gd name="T28" fmla="*/ 2147483647 w 24"/>
                  <a:gd name="T29" fmla="*/ 2147483647 h 14"/>
                  <a:gd name="T30" fmla="*/ 2147483647 w 24"/>
                  <a:gd name="T31" fmla="*/ 2147483647 h 14"/>
                  <a:gd name="T32" fmla="*/ 2147483647 w 24"/>
                  <a:gd name="T33" fmla="*/ 2147483647 h 14"/>
                  <a:gd name="T34" fmla="*/ 2147483647 w 24"/>
                  <a:gd name="T35" fmla="*/ 2147483647 h 14"/>
                  <a:gd name="T36" fmla="*/ 0 w 24"/>
                  <a:gd name="T37" fmla="*/ 2147483647 h 14"/>
                  <a:gd name="T38" fmla="*/ 2147483647 w 24"/>
                  <a:gd name="T39" fmla="*/ 2147483647 h 14"/>
                  <a:gd name="T40" fmla="*/ 2147483647 w 24"/>
                  <a:gd name="T41" fmla="*/ 214748364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98" name="Freeform 97">
                <a:extLst>
                  <a:ext uri="{FF2B5EF4-FFF2-40B4-BE49-F238E27FC236}">
                    <a16:creationId xmlns:a16="http://schemas.microsoft.com/office/drawing/2014/main" id="{BB4BBB23-C557-064D-B430-97192602B298}"/>
                  </a:ext>
                </a:extLst>
              </p:cNvPr>
              <p:cNvSpPr>
                <a:spLocks/>
              </p:cNvSpPr>
              <p:nvPr/>
            </p:nvSpPr>
            <p:spPr bwMode="auto">
              <a:xfrm>
                <a:off x="5374291" y="4148697"/>
                <a:ext cx="215341" cy="165616"/>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2147483647 w 24"/>
                  <a:gd name="T25" fmla="*/ 2147483647 h 18"/>
                  <a:gd name="T26" fmla="*/ 2147483647 w 24"/>
                  <a:gd name="T27" fmla="*/ 2147483647 h 18"/>
                  <a:gd name="T28" fmla="*/ 2147483647 w 24"/>
                  <a:gd name="T29" fmla="*/ 2147483647 h 18"/>
                  <a:gd name="T30" fmla="*/ 2147483647 w 24"/>
                  <a:gd name="T31" fmla="*/ 2147483647 h 18"/>
                  <a:gd name="T32" fmla="*/ 2147483647 w 24"/>
                  <a:gd name="T33" fmla="*/ 0 h 18"/>
                  <a:gd name="T34" fmla="*/ 2147483647 w 24"/>
                  <a:gd name="T35" fmla="*/ 0 h 18"/>
                  <a:gd name="T36" fmla="*/ 2147483647 w 24"/>
                  <a:gd name="T37" fmla="*/ 2147483647 h 18"/>
                  <a:gd name="T38" fmla="*/ 2147483647 w 24"/>
                  <a:gd name="T39" fmla="*/ 2147483647 h 18"/>
                  <a:gd name="T40" fmla="*/ 2147483647 w 24"/>
                  <a:gd name="T41" fmla="*/ 2147483647 h 18"/>
                  <a:gd name="T42" fmla="*/ 0 w 24"/>
                  <a:gd name="T43" fmla="*/ 2147483647 h 18"/>
                  <a:gd name="T44" fmla="*/ 2147483647 w 24"/>
                  <a:gd name="T45" fmla="*/ 2147483647 h 18"/>
                  <a:gd name="T46" fmla="*/ 2147483647 w 24"/>
                  <a:gd name="T47" fmla="*/ 2147483647 h 18"/>
                  <a:gd name="T48" fmla="*/ 2147483647 w 24"/>
                  <a:gd name="T49" fmla="*/ 2147483647 h 18"/>
                  <a:gd name="T50" fmla="*/ 2147483647 w 24"/>
                  <a:gd name="T51" fmla="*/ 2147483647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99" name="Freeform 98">
                <a:extLst>
                  <a:ext uri="{FF2B5EF4-FFF2-40B4-BE49-F238E27FC236}">
                    <a16:creationId xmlns:a16="http://schemas.microsoft.com/office/drawing/2014/main" id="{9CA99AC0-56F4-F74F-BA9B-CFC1714F006C}"/>
                  </a:ext>
                </a:extLst>
              </p:cNvPr>
              <p:cNvSpPr>
                <a:spLocks/>
              </p:cNvSpPr>
              <p:nvPr/>
            </p:nvSpPr>
            <p:spPr bwMode="auto">
              <a:xfrm>
                <a:off x="5321812" y="4029603"/>
                <a:ext cx="168292" cy="130260"/>
              </a:xfrm>
              <a:custGeom>
                <a:avLst/>
                <a:gdLst>
                  <a:gd name="T0" fmla="*/ 2147483647 w 114"/>
                  <a:gd name="T1" fmla="*/ 2147483647 h 85"/>
                  <a:gd name="T2" fmla="*/ 2147483647 w 114"/>
                  <a:gd name="T3" fmla="*/ 2147483647 h 85"/>
                  <a:gd name="T4" fmla="*/ 2147483647 w 114"/>
                  <a:gd name="T5" fmla="*/ 2147483647 h 85"/>
                  <a:gd name="T6" fmla="*/ 2147483647 w 114"/>
                  <a:gd name="T7" fmla="*/ 2147483647 h 85"/>
                  <a:gd name="T8" fmla="*/ 2147483647 w 114"/>
                  <a:gd name="T9" fmla="*/ 2147483647 h 85"/>
                  <a:gd name="T10" fmla="*/ 2147483647 w 114"/>
                  <a:gd name="T11" fmla="*/ 2147483647 h 85"/>
                  <a:gd name="T12" fmla="*/ 2147483647 w 114"/>
                  <a:gd name="T13" fmla="*/ 2147483647 h 85"/>
                  <a:gd name="T14" fmla="*/ 2147483647 w 114"/>
                  <a:gd name="T15" fmla="*/ 2147483647 h 85"/>
                  <a:gd name="T16" fmla="*/ 2147483647 w 114"/>
                  <a:gd name="T17" fmla="*/ 2147483647 h 85"/>
                  <a:gd name="T18" fmla="*/ 2147483647 w 114"/>
                  <a:gd name="T19" fmla="*/ 2147483647 h 85"/>
                  <a:gd name="T20" fmla="*/ 2147483647 w 114"/>
                  <a:gd name="T21" fmla="*/ 2147483647 h 85"/>
                  <a:gd name="T22" fmla="*/ 2147483647 w 114"/>
                  <a:gd name="T23" fmla="*/ 0 h 85"/>
                  <a:gd name="T24" fmla="*/ 2147483647 w 114"/>
                  <a:gd name="T25" fmla="*/ 2147483647 h 85"/>
                  <a:gd name="T26" fmla="*/ 2147483647 w 114"/>
                  <a:gd name="T27" fmla="*/ 2147483647 h 85"/>
                  <a:gd name="T28" fmla="*/ 0 w 114"/>
                  <a:gd name="T29" fmla="*/ 2147483647 h 85"/>
                  <a:gd name="T30" fmla="*/ 2147483647 w 114"/>
                  <a:gd name="T31" fmla="*/ 2147483647 h 85"/>
                  <a:gd name="T32" fmla="*/ 2147483647 w 114"/>
                  <a:gd name="T33" fmla="*/ 2147483647 h 85"/>
                  <a:gd name="T34" fmla="*/ 2147483647 w 114"/>
                  <a:gd name="T35" fmla="*/ 2147483647 h 85"/>
                  <a:gd name="T36" fmla="*/ 2147483647 w 114"/>
                  <a:gd name="T37" fmla="*/ 214748364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00" name="Freeform 99">
                <a:extLst>
                  <a:ext uri="{FF2B5EF4-FFF2-40B4-BE49-F238E27FC236}">
                    <a16:creationId xmlns:a16="http://schemas.microsoft.com/office/drawing/2014/main" id="{CCF8A25C-7B13-5149-867D-6436E01A3AAD}"/>
                  </a:ext>
                </a:extLst>
              </p:cNvPr>
              <p:cNvSpPr>
                <a:spLocks/>
              </p:cNvSpPr>
              <p:nvPr/>
            </p:nvSpPr>
            <p:spPr bwMode="auto">
              <a:xfrm>
                <a:off x="5330860" y="3711399"/>
                <a:ext cx="340203" cy="374030"/>
              </a:xfrm>
              <a:custGeom>
                <a:avLst/>
                <a:gdLst>
                  <a:gd name="T0" fmla="*/ 2147483647 w 38"/>
                  <a:gd name="T1" fmla="*/ 2147483647 h 41"/>
                  <a:gd name="T2" fmla="*/ 2147483647 w 38"/>
                  <a:gd name="T3" fmla="*/ 2147483647 h 41"/>
                  <a:gd name="T4" fmla="*/ 2147483647 w 38"/>
                  <a:gd name="T5" fmla="*/ 2147483647 h 41"/>
                  <a:gd name="T6" fmla="*/ 2147483647 w 38"/>
                  <a:gd name="T7" fmla="*/ 2147483647 h 41"/>
                  <a:gd name="T8" fmla="*/ 2147483647 w 38"/>
                  <a:gd name="T9" fmla="*/ 2147483647 h 41"/>
                  <a:gd name="T10" fmla="*/ 2147483647 w 38"/>
                  <a:gd name="T11" fmla="*/ 2147483647 h 41"/>
                  <a:gd name="T12" fmla="*/ 2147483647 w 38"/>
                  <a:gd name="T13" fmla="*/ 2147483647 h 41"/>
                  <a:gd name="T14" fmla="*/ 2147483647 w 38"/>
                  <a:gd name="T15" fmla="*/ 2147483647 h 41"/>
                  <a:gd name="T16" fmla="*/ 2147483647 w 38"/>
                  <a:gd name="T17" fmla="*/ 2147483647 h 41"/>
                  <a:gd name="T18" fmla="*/ 2147483647 w 38"/>
                  <a:gd name="T19" fmla="*/ 2147483647 h 41"/>
                  <a:gd name="T20" fmla="*/ 2147483647 w 38"/>
                  <a:gd name="T21" fmla="*/ 2147483647 h 41"/>
                  <a:gd name="T22" fmla="*/ 2147483647 w 38"/>
                  <a:gd name="T23" fmla="*/ 2147483647 h 41"/>
                  <a:gd name="T24" fmla="*/ 2147483647 w 38"/>
                  <a:gd name="T25" fmla="*/ 2147483647 h 41"/>
                  <a:gd name="T26" fmla="*/ 2147483647 w 38"/>
                  <a:gd name="T27" fmla="*/ 0 h 41"/>
                  <a:gd name="T28" fmla="*/ 2147483647 w 38"/>
                  <a:gd name="T29" fmla="*/ 2147483647 h 41"/>
                  <a:gd name="T30" fmla="*/ 2147483647 w 38"/>
                  <a:gd name="T31" fmla="*/ 2147483647 h 41"/>
                  <a:gd name="T32" fmla="*/ 2147483647 w 38"/>
                  <a:gd name="T33" fmla="*/ 2147483647 h 41"/>
                  <a:gd name="T34" fmla="*/ 2147483647 w 38"/>
                  <a:gd name="T35" fmla="*/ 2147483647 h 41"/>
                  <a:gd name="T36" fmla="*/ 2147483647 w 38"/>
                  <a:gd name="T37" fmla="*/ 2147483647 h 41"/>
                  <a:gd name="T38" fmla="*/ 2147483647 w 38"/>
                  <a:gd name="T39" fmla="*/ 2147483647 h 41"/>
                  <a:gd name="T40" fmla="*/ 0 w 38"/>
                  <a:gd name="T41" fmla="*/ 2147483647 h 41"/>
                  <a:gd name="T42" fmla="*/ 2147483647 w 38"/>
                  <a:gd name="T43" fmla="*/ 2147483647 h 41"/>
                  <a:gd name="T44" fmla="*/ 2147483647 w 38"/>
                  <a:gd name="T45" fmla="*/ 2147483647 h 41"/>
                  <a:gd name="T46" fmla="*/ 2147483647 w 38"/>
                  <a:gd name="T47" fmla="*/ 2147483647 h 41"/>
                  <a:gd name="T48" fmla="*/ 2147483647 w 38"/>
                  <a:gd name="T49" fmla="*/ 2147483647 h 41"/>
                  <a:gd name="T50" fmla="*/ 2147483647 w 38"/>
                  <a:gd name="T51" fmla="*/ 2147483647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01" name="Freeform 100">
                <a:extLst>
                  <a:ext uri="{FF2B5EF4-FFF2-40B4-BE49-F238E27FC236}">
                    <a16:creationId xmlns:a16="http://schemas.microsoft.com/office/drawing/2014/main" id="{C0238444-79EC-C84B-AE91-61BCEE5C163B}"/>
                  </a:ext>
                </a:extLst>
              </p:cNvPr>
              <p:cNvSpPr>
                <a:spLocks/>
              </p:cNvSpPr>
              <p:nvPr/>
            </p:nvSpPr>
            <p:spPr bwMode="auto">
              <a:xfrm>
                <a:off x="6501664" y="3555088"/>
                <a:ext cx="322107" cy="320066"/>
              </a:xfrm>
              <a:custGeom>
                <a:avLst/>
                <a:gdLst>
                  <a:gd name="T0" fmla="*/ 0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2147483647 w 36"/>
                  <a:gd name="T11" fmla="*/ 2147483647 h 35"/>
                  <a:gd name="T12" fmla="*/ 2147483647 w 36"/>
                  <a:gd name="T13" fmla="*/ 2147483647 h 35"/>
                  <a:gd name="T14" fmla="*/ 2147483647 w 36"/>
                  <a:gd name="T15" fmla="*/ 2147483647 h 35"/>
                  <a:gd name="T16" fmla="*/ 2147483647 w 36"/>
                  <a:gd name="T17" fmla="*/ 2147483647 h 35"/>
                  <a:gd name="T18" fmla="*/ 2147483647 w 36"/>
                  <a:gd name="T19" fmla="*/ 2147483647 h 35"/>
                  <a:gd name="T20" fmla="*/ 2147483647 w 36"/>
                  <a:gd name="T21" fmla="*/ 2147483647 h 35"/>
                  <a:gd name="T22" fmla="*/ 2147483647 w 36"/>
                  <a:gd name="T23" fmla="*/ 2147483647 h 35"/>
                  <a:gd name="T24" fmla="*/ 2147483647 w 36"/>
                  <a:gd name="T25" fmla="*/ 2147483647 h 35"/>
                  <a:gd name="T26" fmla="*/ 2147483647 w 36"/>
                  <a:gd name="T27" fmla="*/ 2147483647 h 35"/>
                  <a:gd name="T28" fmla="*/ 2147483647 w 36"/>
                  <a:gd name="T29" fmla="*/ 2147483647 h 35"/>
                  <a:gd name="T30" fmla="*/ 2147483647 w 36"/>
                  <a:gd name="T31" fmla="*/ 2147483647 h 35"/>
                  <a:gd name="T32" fmla="*/ 2147483647 w 36"/>
                  <a:gd name="T33" fmla="*/ 2147483647 h 35"/>
                  <a:gd name="T34" fmla="*/ 2147483647 w 36"/>
                  <a:gd name="T35" fmla="*/ 2147483647 h 35"/>
                  <a:gd name="T36" fmla="*/ 2147483647 w 36"/>
                  <a:gd name="T37" fmla="*/ 2147483647 h 35"/>
                  <a:gd name="T38" fmla="*/ 2147483647 w 36"/>
                  <a:gd name="T39" fmla="*/ 2147483647 h 35"/>
                  <a:gd name="T40" fmla="*/ 2147483647 w 36"/>
                  <a:gd name="T41" fmla="*/ 0 h 35"/>
                  <a:gd name="T42" fmla="*/ 2147483647 w 36"/>
                  <a:gd name="T43" fmla="*/ 0 h 35"/>
                  <a:gd name="T44" fmla="*/ 2147483647 w 36"/>
                  <a:gd name="T45" fmla="*/ 2147483647 h 35"/>
                  <a:gd name="T46" fmla="*/ 0 w 36"/>
                  <a:gd name="T47" fmla="*/ 2147483647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02" name="Freeform 101">
                <a:extLst>
                  <a:ext uri="{FF2B5EF4-FFF2-40B4-BE49-F238E27FC236}">
                    <a16:creationId xmlns:a16="http://schemas.microsoft.com/office/drawing/2014/main" id="{D96B3026-6BF3-574D-AFBB-FBB2B96147E1}"/>
                  </a:ext>
                </a:extLst>
              </p:cNvPr>
              <p:cNvSpPr>
                <a:spLocks/>
              </p:cNvSpPr>
              <p:nvPr/>
            </p:nvSpPr>
            <p:spPr bwMode="auto">
              <a:xfrm>
                <a:off x="6061935" y="3499263"/>
                <a:ext cx="466874" cy="455907"/>
              </a:xfrm>
              <a:custGeom>
                <a:avLst/>
                <a:gdLst>
                  <a:gd name="T0" fmla="*/ 2147483647 w 52"/>
                  <a:gd name="T1" fmla="*/ 2147483647 h 50"/>
                  <a:gd name="T2" fmla="*/ 2147483647 w 52"/>
                  <a:gd name="T3" fmla="*/ 2147483647 h 50"/>
                  <a:gd name="T4" fmla="*/ 2147483647 w 52"/>
                  <a:gd name="T5" fmla="*/ 2147483647 h 50"/>
                  <a:gd name="T6" fmla="*/ 0 w 52"/>
                  <a:gd name="T7" fmla="*/ 2147483647 h 50"/>
                  <a:gd name="T8" fmla="*/ 0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2147483647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2147483647 w 52"/>
                  <a:gd name="T33" fmla="*/ 2147483647 h 50"/>
                  <a:gd name="T34" fmla="*/ 2147483647 w 52"/>
                  <a:gd name="T35" fmla="*/ 2147483647 h 50"/>
                  <a:gd name="T36" fmla="*/ 2147483647 w 52"/>
                  <a:gd name="T37" fmla="*/ 2147483647 h 50"/>
                  <a:gd name="T38" fmla="*/ 2147483647 w 52"/>
                  <a:gd name="T39" fmla="*/ 2147483647 h 50"/>
                  <a:gd name="T40" fmla="*/ 2147483647 w 52"/>
                  <a:gd name="T41" fmla="*/ 2147483647 h 50"/>
                  <a:gd name="T42" fmla="*/ 2147483647 w 52"/>
                  <a:gd name="T43" fmla="*/ 2147483647 h 50"/>
                  <a:gd name="T44" fmla="*/ 2147483647 w 52"/>
                  <a:gd name="T45" fmla="*/ 2147483647 h 50"/>
                  <a:gd name="T46" fmla="*/ 2147483647 w 52"/>
                  <a:gd name="T47" fmla="*/ 2147483647 h 50"/>
                  <a:gd name="T48" fmla="*/ 2147483647 w 52"/>
                  <a:gd name="T49" fmla="*/ 2147483647 h 50"/>
                  <a:gd name="T50" fmla="*/ 2147483647 w 52"/>
                  <a:gd name="T51" fmla="*/ 2147483647 h 50"/>
                  <a:gd name="T52" fmla="*/ 2147483647 w 52"/>
                  <a:gd name="T53" fmla="*/ 2147483647 h 50"/>
                  <a:gd name="T54" fmla="*/ 2147483647 w 52"/>
                  <a:gd name="T55" fmla="*/ 2147483647 h 50"/>
                  <a:gd name="T56" fmla="*/ 2147483647 w 52"/>
                  <a:gd name="T57" fmla="*/ 2147483647 h 50"/>
                  <a:gd name="T58" fmla="*/ 2147483647 w 52"/>
                  <a:gd name="T59" fmla="*/ 2147483647 h 50"/>
                  <a:gd name="T60" fmla="*/ 2147483647 w 52"/>
                  <a:gd name="T61" fmla="*/ 2147483647 h 50"/>
                  <a:gd name="T62" fmla="*/ 2147483647 w 52"/>
                  <a:gd name="T63" fmla="*/ 2147483647 h 50"/>
                  <a:gd name="T64" fmla="*/ 2147483647 w 52"/>
                  <a:gd name="T65" fmla="*/ 2147483647 h 50"/>
                  <a:gd name="T66" fmla="*/ 2147483647 w 52"/>
                  <a:gd name="T67" fmla="*/ 0 h 50"/>
                  <a:gd name="T68" fmla="*/ 2147483647 w 52"/>
                  <a:gd name="T69" fmla="*/ 2147483647 h 50"/>
                  <a:gd name="T70" fmla="*/ 2147483647 w 52"/>
                  <a:gd name="T71" fmla="*/ 2147483647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03" name="Freeform 102">
                <a:extLst>
                  <a:ext uri="{FF2B5EF4-FFF2-40B4-BE49-F238E27FC236}">
                    <a16:creationId xmlns:a16="http://schemas.microsoft.com/office/drawing/2014/main" id="{C153B920-C63E-8D4E-9E56-F8F9B89C1F43}"/>
                  </a:ext>
                </a:extLst>
              </p:cNvPr>
              <p:cNvSpPr>
                <a:spLocks/>
              </p:cNvSpPr>
              <p:nvPr/>
            </p:nvSpPr>
            <p:spPr bwMode="auto">
              <a:xfrm>
                <a:off x="6016694" y="3363420"/>
                <a:ext cx="117624" cy="227023"/>
              </a:xfrm>
              <a:custGeom>
                <a:avLst/>
                <a:gdLst>
                  <a:gd name="T0" fmla="*/ 2147483647 w 78"/>
                  <a:gd name="T1" fmla="*/ 2147483647 h 150"/>
                  <a:gd name="T2" fmla="*/ 2147483647 w 78"/>
                  <a:gd name="T3" fmla="*/ 2147483647 h 150"/>
                  <a:gd name="T4" fmla="*/ 2147483647 w 78"/>
                  <a:gd name="T5" fmla="*/ 2147483647 h 150"/>
                  <a:gd name="T6" fmla="*/ 0 w 78"/>
                  <a:gd name="T7" fmla="*/ 2147483647 h 150"/>
                  <a:gd name="T8" fmla="*/ 0 w 78"/>
                  <a:gd name="T9" fmla="*/ 2147483647 h 150"/>
                  <a:gd name="T10" fmla="*/ 2147483647 w 78"/>
                  <a:gd name="T11" fmla="*/ 2147483647 h 150"/>
                  <a:gd name="T12" fmla="*/ 2147483647 w 78"/>
                  <a:gd name="T13" fmla="*/ 2147483647 h 150"/>
                  <a:gd name="T14" fmla="*/ 2147483647 w 78"/>
                  <a:gd name="T15" fmla="*/ 2147483647 h 150"/>
                  <a:gd name="T16" fmla="*/ 2147483647 w 78"/>
                  <a:gd name="T17" fmla="*/ 2147483647 h 150"/>
                  <a:gd name="T18" fmla="*/ 2147483647 w 78"/>
                  <a:gd name="T19" fmla="*/ 2147483647 h 150"/>
                  <a:gd name="T20" fmla="*/ 2147483647 w 78"/>
                  <a:gd name="T21" fmla="*/ 2147483647 h 150"/>
                  <a:gd name="T22" fmla="*/ 2147483647 w 78"/>
                  <a:gd name="T23" fmla="*/ 2147483647 h 150"/>
                  <a:gd name="T24" fmla="*/ 2147483647 w 78"/>
                  <a:gd name="T25" fmla="*/ 2147483647 h 150"/>
                  <a:gd name="T26" fmla="*/ 2147483647 w 78"/>
                  <a:gd name="T27" fmla="*/ 2147483647 h 150"/>
                  <a:gd name="T28" fmla="*/ 2147483647 w 78"/>
                  <a:gd name="T29" fmla="*/ 2147483647 h 150"/>
                  <a:gd name="T30" fmla="*/ 2147483647 w 78"/>
                  <a:gd name="T31" fmla="*/ 2147483647 h 150"/>
                  <a:gd name="T32" fmla="*/ 2147483647 w 78"/>
                  <a:gd name="T33" fmla="*/ 2147483647 h 150"/>
                  <a:gd name="T34" fmla="*/ 2147483647 w 78"/>
                  <a:gd name="T35" fmla="*/ 2147483647 h 150"/>
                  <a:gd name="T36" fmla="*/ 2147483647 w 78"/>
                  <a:gd name="T37" fmla="*/ 0 h 150"/>
                  <a:gd name="T38" fmla="*/ 2147483647 w 78"/>
                  <a:gd name="T39" fmla="*/ 0 h 150"/>
                  <a:gd name="T40" fmla="*/ 2147483647 w 78"/>
                  <a:gd name="T41" fmla="*/ 2147483647 h 150"/>
                  <a:gd name="T42" fmla="*/ 2147483647 w 78"/>
                  <a:gd name="T43" fmla="*/ 2147483647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04" name="Freeform 103">
                <a:extLst>
                  <a:ext uri="{FF2B5EF4-FFF2-40B4-BE49-F238E27FC236}">
                    <a16:creationId xmlns:a16="http://schemas.microsoft.com/office/drawing/2014/main" id="{91C8413D-E199-404B-A1D0-03A123FABDB7}"/>
                  </a:ext>
                </a:extLst>
              </p:cNvPr>
              <p:cNvSpPr>
                <a:spLocks/>
              </p:cNvSpPr>
              <p:nvPr/>
            </p:nvSpPr>
            <p:spPr bwMode="auto">
              <a:xfrm>
                <a:off x="5439436" y="3417385"/>
                <a:ext cx="338393" cy="266100"/>
              </a:xfrm>
              <a:custGeom>
                <a:avLst/>
                <a:gdLst>
                  <a:gd name="T0" fmla="*/ 2147483647 w 228"/>
                  <a:gd name="T1" fmla="*/ 2147483647 h 174"/>
                  <a:gd name="T2" fmla="*/ 2147483647 w 228"/>
                  <a:gd name="T3" fmla="*/ 2147483647 h 174"/>
                  <a:gd name="T4" fmla="*/ 2147483647 w 228"/>
                  <a:gd name="T5" fmla="*/ 2147483647 h 174"/>
                  <a:gd name="T6" fmla="*/ 2147483647 w 228"/>
                  <a:gd name="T7" fmla="*/ 2147483647 h 174"/>
                  <a:gd name="T8" fmla="*/ 2147483647 w 228"/>
                  <a:gd name="T9" fmla="*/ 2147483647 h 174"/>
                  <a:gd name="T10" fmla="*/ 2147483647 w 228"/>
                  <a:gd name="T11" fmla="*/ 2147483647 h 174"/>
                  <a:gd name="T12" fmla="*/ 2147483647 w 228"/>
                  <a:gd name="T13" fmla="*/ 2147483647 h 174"/>
                  <a:gd name="T14" fmla="*/ 2147483647 w 228"/>
                  <a:gd name="T15" fmla="*/ 2147483647 h 174"/>
                  <a:gd name="T16" fmla="*/ 2147483647 w 228"/>
                  <a:gd name="T17" fmla="*/ 2147483647 h 174"/>
                  <a:gd name="T18" fmla="*/ 2147483647 w 228"/>
                  <a:gd name="T19" fmla="*/ 2147483647 h 174"/>
                  <a:gd name="T20" fmla="*/ 2147483647 w 228"/>
                  <a:gd name="T21" fmla="*/ 2147483647 h 174"/>
                  <a:gd name="T22" fmla="*/ 2147483647 w 228"/>
                  <a:gd name="T23" fmla="*/ 2147483647 h 174"/>
                  <a:gd name="T24" fmla="*/ 2147483647 w 228"/>
                  <a:gd name="T25" fmla="*/ 2147483647 h 174"/>
                  <a:gd name="T26" fmla="*/ 2147483647 w 228"/>
                  <a:gd name="T27" fmla="*/ 0 h 174"/>
                  <a:gd name="T28" fmla="*/ 2147483647 w 228"/>
                  <a:gd name="T29" fmla="*/ 2147483647 h 174"/>
                  <a:gd name="T30" fmla="*/ 2147483647 w 228"/>
                  <a:gd name="T31" fmla="*/ 2147483647 h 174"/>
                  <a:gd name="T32" fmla="*/ 2147483647 w 228"/>
                  <a:gd name="T33" fmla="*/ 2147483647 h 174"/>
                  <a:gd name="T34" fmla="*/ 2147483647 w 228"/>
                  <a:gd name="T35" fmla="*/ 2147483647 h 174"/>
                  <a:gd name="T36" fmla="*/ 2147483647 w 228"/>
                  <a:gd name="T37" fmla="*/ 2147483647 h 174"/>
                  <a:gd name="T38" fmla="*/ 0 w 228"/>
                  <a:gd name="T39" fmla="*/ 2147483647 h 174"/>
                  <a:gd name="T40" fmla="*/ 2147483647 w 228"/>
                  <a:gd name="T41" fmla="*/ 2147483647 h 174"/>
                  <a:gd name="T42" fmla="*/ 2147483647 w 228"/>
                  <a:gd name="T43" fmla="*/ 2147483647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05" name="Freeform 104">
                <a:extLst>
                  <a:ext uri="{FF2B5EF4-FFF2-40B4-BE49-F238E27FC236}">
                    <a16:creationId xmlns:a16="http://schemas.microsoft.com/office/drawing/2014/main" id="{B71B054F-2AF9-9D4A-818A-28A01D8FF696}"/>
                  </a:ext>
                </a:extLst>
              </p:cNvPr>
              <p:cNvSpPr>
                <a:spLocks/>
              </p:cNvSpPr>
              <p:nvPr/>
            </p:nvSpPr>
            <p:spPr bwMode="auto">
              <a:xfrm>
                <a:off x="5338098" y="3683486"/>
                <a:ext cx="233437" cy="208415"/>
              </a:xfrm>
              <a:custGeom>
                <a:avLst/>
                <a:gdLst>
                  <a:gd name="T0" fmla="*/ 2147483647 w 26"/>
                  <a:gd name="T1" fmla="*/ 2147483647 h 23"/>
                  <a:gd name="T2" fmla="*/ 2147483647 w 26"/>
                  <a:gd name="T3" fmla="*/ 2147483647 h 23"/>
                  <a:gd name="T4" fmla="*/ 2147483647 w 26"/>
                  <a:gd name="T5" fmla="*/ 2147483647 h 23"/>
                  <a:gd name="T6" fmla="*/ 2147483647 w 26"/>
                  <a:gd name="T7" fmla="*/ 2147483647 h 23"/>
                  <a:gd name="T8" fmla="*/ 2147483647 w 26"/>
                  <a:gd name="T9" fmla="*/ 2147483647 h 23"/>
                  <a:gd name="T10" fmla="*/ 2147483647 w 26"/>
                  <a:gd name="T11" fmla="*/ 2147483647 h 23"/>
                  <a:gd name="T12" fmla="*/ 2147483647 w 26"/>
                  <a:gd name="T13" fmla="*/ 0 h 23"/>
                  <a:gd name="T14" fmla="*/ 2147483647 w 26"/>
                  <a:gd name="T15" fmla="*/ 0 h 23"/>
                  <a:gd name="T16" fmla="*/ 2147483647 w 26"/>
                  <a:gd name="T17" fmla="*/ 2147483647 h 23"/>
                  <a:gd name="T18" fmla="*/ 2147483647 w 26"/>
                  <a:gd name="T19" fmla="*/ 2147483647 h 23"/>
                  <a:gd name="T20" fmla="*/ 0 w 26"/>
                  <a:gd name="T21" fmla="*/ 2147483647 h 23"/>
                  <a:gd name="T22" fmla="*/ 2147483647 w 26"/>
                  <a:gd name="T23" fmla="*/ 2147483647 h 23"/>
                  <a:gd name="T24" fmla="*/ 2147483647 w 26"/>
                  <a:gd name="T25" fmla="*/ 214748364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06" name="Freeform 105">
                <a:extLst>
                  <a:ext uri="{FF2B5EF4-FFF2-40B4-BE49-F238E27FC236}">
                    <a16:creationId xmlns:a16="http://schemas.microsoft.com/office/drawing/2014/main" id="{4232A516-BA93-5943-BA6D-164B70FBA21C}"/>
                  </a:ext>
                </a:extLst>
              </p:cNvPr>
              <p:cNvSpPr>
                <a:spLocks/>
              </p:cNvSpPr>
              <p:nvPr/>
            </p:nvSpPr>
            <p:spPr bwMode="auto">
              <a:xfrm>
                <a:off x="5348957" y="4148697"/>
                <a:ext cx="70574" cy="55826"/>
              </a:xfrm>
              <a:custGeom>
                <a:avLst/>
                <a:gdLst>
                  <a:gd name="T0" fmla="*/ 2147483647 w 48"/>
                  <a:gd name="T1" fmla="*/ 2147483647 h 36"/>
                  <a:gd name="T2" fmla="*/ 2147483647 w 48"/>
                  <a:gd name="T3" fmla="*/ 2147483647 h 36"/>
                  <a:gd name="T4" fmla="*/ 2147483647 w 48"/>
                  <a:gd name="T5" fmla="*/ 0 h 36"/>
                  <a:gd name="T6" fmla="*/ 2147483647 w 48"/>
                  <a:gd name="T7" fmla="*/ 0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07" name="Freeform 106">
                <a:extLst>
                  <a:ext uri="{FF2B5EF4-FFF2-40B4-BE49-F238E27FC236}">
                    <a16:creationId xmlns:a16="http://schemas.microsoft.com/office/drawing/2014/main" id="{90EB7FE8-20EA-384C-8E9B-F68D5E002706}"/>
                  </a:ext>
                </a:extLst>
              </p:cNvPr>
              <p:cNvSpPr>
                <a:spLocks/>
              </p:cNvSpPr>
              <p:nvPr/>
            </p:nvSpPr>
            <p:spPr bwMode="auto">
              <a:xfrm>
                <a:off x="6431091" y="3830494"/>
                <a:ext cx="463254" cy="584306"/>
              </a:xfrm>
              <a:custGeom>
                <a:avLst/>
                <a:gdLst>
                  <a:gd name="T0" fmla="*/ 2147483647 w 52"/>
                  <a:gd name="T1" fmla="*/ 2147483647 h 64"/>
                  <a:gd name="T2" fmla="*/ 2147483647 w 52"/>
                  <a:gd name="T3" fmla="*/ 2147483647 h 64"/>
                  <a:gd name="T4" fmla="*/ 2147483647 w 52"/>
                  <a:gd name="T5" fmla="*/ 2147483647 h 64"/>
                  <a:gd name="T6" fmla="*/ 2147483647 w 52"/>
                  <a:gd name="T7" fmla="*/ 2147483647 h 64"/>
                  <a:gd name="T8" fmla="*/ 2147483647 w 52"/>
                  <a:gd name="T9" fmla="*/ 2147483647 h 64"/>
                  <a:gd name="T10" fmla="*/ 2147483647 w 52"/>
                  <a:gd name="T11" fmla="*/ 2147483647 h 64"/>
                  <a:gd name="T12" fmla="*/ 2147483647 w 52"/>
                  <a:gd name="T13" fmla="*/ 2147483647 h 64"/>
                  <a:gd name="T14" fmla="*/ 2147483647 w 52"/>
                  <a:gd name="T15" fmla="*/ 2147483647 h 64"/>
                  <a:gd name="T16" fmla="*/ 2147483647 w 52"/>
                  <a:gd name="T17" fmla="*/ 2147483647 h 64"/>
                  <a:gd name="T18" fmla="*/ 0 w 52"/>
                  <a:gd name="T19" fmla="*/ 2147483647 h 64"/>
                  <a:gd name="T20" fmla="*/ 2147483647 w 52"/>
                  <a:gd name="T21" fmla="*/ 2147483647 h 64"/>
                  <a:gd name="T22" fmla="*/ 2147483647 w 52"/>
                  <a:gd name="T23" fmla="*/ 2147483647 h 64"/>
                  <a:gd name="T24" fmla="*/ 2147483647 w 52"/>
                  <a:gd name="T25" fmla="*/ 2147483647 h 64"/>
                  <a:gd name="T26" fmla="*/ 2147483647 w 52"/>
                  <a:gd name="T27" fmla="*/ 2147483647 h 64"/>
                  <a:gd name="T28" fmla="*/ 2147483647 w 52"/>
                  <a:gd name="T29" fmla="*/ 2147483647 h 64"/>
                  <a:gd name="T30" fmla="*/ 2147483647 w 52"/>
                  <a:gd name="T31" fmla="*/ 2147483647 h 64"/>
                  <a:gd name="T32" fmla="*/ 2147483647 w 52"/>
                  <a:gd name="T33" fmla="*/ 2147483647 h 64"/>
                  <a:gd name="T34" fmla="*/ 2147483647 w 52"/>
                  <a:gd name="T35" fmla="*/ 2147483647 h 64"/>
                  <a:gd name="T36" fmla="*/ 2147483647 w 52"/>
                  <a:gd name="T37" fmla="*/ 2147483647 h 64"/>
                  <a:gd name="T38" fmla="*/ 2147483647 w 52"/>
                  <a:gd name="T39" fmla="*/ 2147483647 h 64"/>
                  <a:gd name="T40" fmla="*/ 2147483647 w 52"/>
                  <a:gd name="T41" fmla="*/ 2147483647 h 64"/>
                  <a:gd name="T42" fmla="*/ 2147483647 w 52"/>
                  <a:gd name="T43" fmla="*/ 2147483647 h 64"/>
                  <a:gd name="T44" fmla="*/ 2147483647 w 52"/>
                  <a:gd name="T45" fmla="*/ 2147483647 h 64"/>
                  <a:gd name="T46" fmla="*/ 2147483647 w 52"/>
                  <a:gd name="T47" fmla="*/ 2147483647 h 64"/>
                  <a:gd name="T48" fmla="*/ 2147483647 w 52"/>
                  <a:gd name="T49" fmla="*/ 2147483647 h 64"/>
                  <a:gd name="T50" fmla="*/ 2147483647 w 52"/>
                  <a:gd name="T51" fmla="*/ 2147483647 h 64"/>
                  <a:gd name="T52" fmla="*/ 2147483647 w 52"/>
                  <a:gd name="T53" fmla="*/ 2147483647 h 64"/>
                  <a:gd name="T54" fmla="*/ 2147483647 w 52"/>
                  <a:gd name="T55" fmla="*/ 2147483647 h 64"/>
                  <a:gd name="T56" fmla="*/ 2147483647 w 52"/>
                  <a:gd name="T57" fmla="*/ 2147483647 h 64"/>
                  <a:gd name="T58" fmla="*/ 2147483647 w 52"/>
                  <a:gd name="T59" fmla="*/ 2147483647 h 64"/>
                  <a:gd name="T60" fmla="*/ 2147483647 w 52"/>
                  <a:gd name="T61" fmla="*/ 2147483647 h 64"/>
                  <a:gd name="T62" fmla="*/ 2147483647 w 52"/>
                  <a:gd name="T63" fmla="*/ 2147483647 h 64"/>
                  <a:gd name="T64" fmla="*/ 2147483647 w 52"/>
                  <a:gd name="T65" fmla="*/ 2147483647 h 64"/>
                  <a:gd name="T66" fmla="*/ 2147483647 w 52"/>
                  <a:gd name="T67" fmla="*/ 2147483647 h 64"/>
                  <a:gd name="T68" fmla="*/ 2147483647 w 52"/>
                  <a:gd name="T69" fmla="*/ 2147483647 h 64"/>
                  <a:gd name="T70" fmla="*/ 2147483647 w 52"/>
                  <a:gd name="T71" fmla="*/ 0 h 64"/>
                  <a:gd name="T72" fmla="*/ 2147483647 w 52"/>
                  <a:gd name="T73" fmla="*/ 2147483647 h 64"/>
                  <a:gd name="T74" fmla="*/ 2147483647 w 52"/>
                  <a:gd name="T75" fmla="*/ 214748364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08" name="Freeform 107">
                <a:extLst>
                  <a:ext uri="{FF2B5EF4-FFF2-40B4-BE49-F238E27FC236}">
                    <a16:creationId xmlns:a16="http://schemas.microsoft.com/office/drawing/2014/main" id="{043EA055-0C3D-C041-BA5A-6BBDE3D003B2}"/>
                  </a:ext>
                </a:extLst>
              </p:cNvPr>
              <p:cNvSpPr>
                <a:spLocks/>
              </p:cNvSpPr>
              <p:nvPr/>
            </p:nvSpPr>
            <p:spPr bwMode="auto">
              <a:xfrm>
                <a:off x="5571535" y="4213828"/>
                <a:ext cx="170101" cy="173059"/>
              </a:xfrm>
              <a:custGeom>
                <a:avLst/>
                <a:gdLst>
                  <a:gd name="T0" fmla="*/ 2147483647 w 19"/>
                  <a:gd name="T1" fmla="*/ 2147483647 h 19"/>
                  <a:gd name="T2" fmla="*/ 2147483647 w 19"/>
                  <a:gd name="T3" fmla="*/ 2147483647 h 19"/>
                  <a:gd name="T4" fmla="*/ 2147483647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2147483647 w 19"/>
                  <a:gd name="T17" fmla="*/ 0 h 19"/>
                  <a:gd name="T18" fmla="*/ 2147483647 w 19"/>
                  <a:gd name="T19" fmla="*/ 2147483647 h 19"/>
                  <a:gd name="T20" fmla="*/ 2147483647 w 19"/>
                  <a:gd name="T21" fmla="*/ 2147483647 h 19"/>
                  <a:gd name="T22" fmla="*/ 2147483647 w 19"/>
                  <a:gd name="T23" fmla="*/ 2147483647 h 19"/>
                  <a:gd name="T24" fmla="*/ 2147483647 w 19"/>
                  <a:gd name="T25" fmla="*/ 2147483647 h 19"/>
                  <a:gd name="T26" fmla="*/ 0 w 19"/>
                  <a:gd name="T27" fmla="*/ 2147483647 h 19"/>
                  <a:gd name="T28" fmla="*/ 2147483647 w 19"/>
                  <a:gd name="T29" fmla="*/ 2147483647 h 19"/>
                  <a:gd name="T30" fmla="*/ 2147483647 w 19"/>
                  <a:gd name="T31" fmla="*/ 2147483647 h 19"/>
                  <a:gd name="T32" fmla="*/ 2147483647 w 19"/>
                  <a:gd name="T33" fmla="*/ 2147483647 h 19"/>
                  <a:gd name="T34" fmla="*/ 2147483647 w 19"/>
                  <a:gd name="T35" fmla="*/ 2147483647 h 19"/>
                  <a:gd name="T36" fmla="*/ 2147483647 w 19"/>
                  <a:gd name="T37" fmla="*/ 2147483647 h 19"/>
                  <a:gd name="T38" fmla="*/ 2147483647 w 19"/>
                  <a:gd name="T39" fmla="*/ 2147483647 h 19"/>
                  <a:gd name="T40" fmla="*/ 2147483647 w 19"/>
                  <a:gd name="T41" fmla="*/ 2147483647 h 19"/>
                  <a:gd name="T42" fmla="*/ 2147483647 w 19"/>
                  <a:gd name="T43" fmla="*/ 2147483647 h 19"/>
                  <a:gd name="T44" fmla="*/ 2147483647 w 1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09" name="Freeform 108">
                <a:extLst>
                  <a:ext uri="{FF2B5EF4-FFF2-40B4-BE49-F238E27FC236}">
                    <a16:creationId xmlns:a16="http://schemas.microsoft.com/office/drawing/2014/main" id="{1790FCAD-ED2C-AC4A-BB86-0F17430D21A8}"/>
                  </a:ext>
                </a:extLst>
              </p:cNvPr>
              <p:cNvSpPr>
                <a:spLocks/>
              </p:cNvSpPr>
              <p:nvPr/>
            </p:nvSpPr>
            <p:spPr bwMode="auto">
              <a:xfrm>
                <a:off x="5484675" y="4278957"/>
                <a:ext cx="121243" cy="107929"/>
              </a:xfrm>
              <a:custGeom>
                <a:avLst/>
                <a:gdLst>
                  <a:gd name="T0" fmla="*/ 2147483647 w 14"/>
                  <a:gd name="T1" fmla="*/ 2147483647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0 h 12"/>
                  <a:gd name="T12" fmla="*/ 2147483647 w 14"/>
                  <a:gd name="T13" fmla="*/ 2147483647 h 12"/>
                  <a:gd name="T14" fmla="*/ 2147483647 w 14"/>
                  <a:gd name="T15" fmla="*/ 2147483647 h 12"/>
                  <a:gd name="T16" fmla="*/ 0 w 14"/>
                  <a:gd name="T17" fmla="*/ 2147483647 h 12"/>
                  <a:gd name="T18" fmla="*/ 2147483647 w 14"/>
                  <a:gd name="T19" fmla="*/ 2147483647 h 12"/>
                  <a:gd name="T20" fmla="*/ 2147483647 w 14"/>
                  <a:gd name="T21" fmla="*/ 2147483647 h 12"/>
                  <a:gd name="T22" fmla="*/ 2147483647 w 14"/>
                  <a:gd name="T23" fmla="*/ 2147483647 h 12"/>
                  <a:gd name="T24" fmla="*/ 2147483647 w 14"/>
                  <a:gd name="T25" fmla="*/ 2147483647 h 12"/>
                  <a:gd name="T26" fmla="*/ 2147483647 w 14"/>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10" name="Freeform 109">
                <a:extLst>
                  <a:ext uri="{FF2B5EF4-FFF2-40B4-BE49-F238E27FC236}">
                    <a16:creationId xmlns:a16="http://schemas.microsoft.com/office/drawing/2014/main" id="{0DE8C03A-6720-5340-B9D8-795F20E63576}"/>
                  </a:ext>
                </a:extLst>
              </p:cNvPr>
              <p:cNvSpPr>
                <a:spLocks/>
              </p:cNvSpPr>
              <p:nvPr/>
            </p:nvSpPr>
            <p:spPr bwMode="auto">
              <a:xfrm>
                <a:off x="5428579" y="4241740"/>
                <a:ext cx="90479" cy="81877"/>
              </a:xfrm>
              <a:custGeom>
                <a:avLst/>
                <a:gdLst>
                  <a:gd name="T0" fmla="*/ 2147483647 w 60"/>
                  <a:gd name="T1" fmla="*/ 2147483647 h 54"/>
                  <a:gd name="T2" fmla="*/ 2147483647 w 60"/>
                  <a:gd name="T3" fmla="*/ 2147483647 h 54"/>
                  <a:gd name="T4" fmla="*/ 2147483647 w 60"/>
                  <a:gd name="T5" fmla="*/ 2147483647 h 54"/>
                  <a:gd name="T6" fmla="*/ 2147483647 w 60"/>
                  <a:gd name="T7" fmla="*/ 0 h 54"/>
                  <a:gd name="T8" fmla="*/ 2147483647 w 60"/>
                  <a:gd name="T9" fmla="*/ 0 h 54"/>
                  <a:gd name="T10" fmla="*/ 2147483647 w 60"/>
                  <a:gd name="T11" fmla="*/ 2147483647 h 54"/>
                  <a:gd name="T12" fmla="*/ 0 w 60"/>
                  <a:gd name="T13" fmla="*/ 2147483647 h 54"/>
                  <a:gd name="T14" fmla="*/ 2147483647 w 60"/>
                  <a:gd name="T15" fmla="*/ 2147483647 h 54"/>
                  <a:gd name="T16" fmla="*/ 2147483647 w 60"/>
                  <a:gd name="T17" fmla="*/ 2147483647 h 54"/>
                  <a:gd name="T18" fmla="*/ 2147483647 w 60"/>
                  <a:gd name="T19" fmla="*/ 2147483647 h 54"/>
                  <a:gd name="T20" fmla="*/ 2147483647 w 60"/>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11" name="Rectangle 110">
                <a:extLst>
                  <a:ext uri="{FF2B5EF4-FFF2-40B4-BE49-F238E27FC236}">
                    <a16:creationId xmlns:a16="http://schemas.microsoft.com/office/drawing/2014/main" id="{3A70CD5B-4934-8E4A-B919-637CBBBFCC5B}"/>
                  </a:ext>
                </a:extLst>
              </p:cNvPr>
              <p:cNvSpPr>
                <a:spLocks noChangeArrowheads="1"/>
              </p:cNvSpPr>
              <p:nvPr/>
            </p:nvSpPr>
            <p:spPr bwMode="auto">
              <a:xfrm>
                <a:off x="5560678" y="3683486"/>
                <a:ext cx="10857" cy="27913"/>
              </a:xfrm>
              <a:prstGeom prst="rect">
                <a:avLst/>
              </a:prstGeom>
              <a:grpFill/>
              <a:ln w="9525">
                <a:solidFill>
                  <a:srgbClr val="C2E4BA">
                    <a:alpha val="65098"/>
                  </a:srgbClr>
                </a:solidFill>
                <a:miter lim="800000"/>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algn="ctr" defTabSz="1219170" eaLnBrk="1" hangingPunct="1">
                  <a:spcBef>
                    <a:spcPct val="15000"/>
                  </a:spcBef>
                </a:pPr>
                <a:endParaRPr lang="en-US" sz="1867"/>
              </a:p>
            </p:txBody>
          </p:sp>
          <p:sp>
            <p:nvSpPr>
              <p:cNvPr id="112" name="Freeform 111">
                <a:extLst>
                  <a:ext uri="{FF2B5EF4-FFF2-40B4-BE49-F238E27FC236}">
                    <a16:creationId xmlns:a16="http://schemas.microsoft.com/office/drawing/2014/main" id="{334AA3E2-56E7-DB43-867A-EB45A4E50596}"/>
                  </a:ext>
                </a:extLst>
              </p:cNvPr>
              <p:cNvSpPr>
                <a:spLocks/>
              </p:cNvSpPr>
              <p:nvPr/>
            </p:nvSpPr>
            <p:spPr bwMode="auto">
              <a:xfrm>
                <a:off x="5560678" y="3363420"/>
                <a:ext cx="584497" cy="591749"/>
              </a:xfrm>
              <a:custGeom>
                <a:avLst/>
                <a:gdLst>
                  <a:gd name="T0" fmla="*/ 2147483647 w 390"/>
                  <a:gd name="T1" fmla="*/ 2147483647 h 390"/>
                  <a:gd name="T2" fmla="*/ 2147483647 w 390"/>
                  <a:gd name="T3" fmla="*/ 2147483647 h 390"/>
                  <a:gd name="T4" fmla="*/ 2147483647 w 390"/>
                  <a:gd name="T5" fmla="*/ 2147483647 h 390"/>
                  <a:gd name="T6" fmla="*/ 2147483647 w 390"/>
                  <a:gd name="T7" fmla="*/ 2147483647 h 390"/>
                  <a:gd name="T8" fmla="*/ 2147483647 w 390"/>
                  <a:gd name="T9" fmla="*/ 2147483647 h 390"/>
                  <a:gd name="T10" fmla="*/ 2147483647 w 390"/>
                  <a:gd name="T11" fmla="*/ 2147483647 h 390"/>
                  <a:gd name="T12" fmla="*/ 2147483647 w 390"/>
                  <a:gd name="T13" fmla="*/ 2147483647 h 390"/>
                  <a:gd name="T14" fmla="*/ 2147483647 w 390"/>
                  <a:gd name="T15" fmla="*/ 2147483647 h 390"/>
                  <a:gd name="T16" fmla="*/ 2147483647 w 390"/>
                  <a:gd name="T17" fmla="*/ 2147483647 h 390"/>
                  <a:gd name="T18" fmla="*/ 2147483647 w 390"/>
                  <a:gd name="T19" fmla="*/ 2147483647 h 390"/>
                  <a:gd name="T20" fmla="*/ 2147483647 w 390"/>
                  <a:gd name="T21" fmla="*/ 2147483647 h 390"/>
                  <a:gd name="T22" fmla="*/ 2147483647 w 390"/>
                  <a:gd name="T23" fmla="*/ 2147483647 h 390"/>
                  <a:gd name="T24" fmla="*/ 2147483647 w 390"/>
                  <a:gd name="T25" fmla="*/ 2147483647 h 390"/>
                  <a:gd name="T26" fmla="*/ 2147483647 w 390"/>
                  <a:gd name="T27" fmla="*/ 2147483647 h 390"/>
                  <a:gd name="T28" fmla="*/ 2147483647 w 390"/>
                  <a:gd name="T29" fmla="*/ 2147483647 h 390"/>
                  <a:gd name="T30" fmla="*/ 2147483647 w 390"/>
                  <a:gd name="T31" fmla="*/ 2147483647 h 390"/>
                  <a:gd name="T32" fmla="*/ 2147483647 w 390"/>
                  <a:gd name="T33" fmla="*/ 2147483647 h 390"/>
                  <a:gd name="T34" fmla="*/ 2147483647 w 390"/>
                  <a:gd name="T35" fmla="*/ 2147483647 h 390"/>
                  <a:gd name="T36" fmla="*/ 2147483647 w 390"/>
                  <a:gd name="T37" fmla="*/ 2147483647 h 390"/>
                  <a:gd name="T38" fmla="*/ 2147483647 w 390"/>
                  <a:gd name="T39" fmla="*/ 2147483647 h 390"/>
                  <a:gd name="T40" fmla="*/ 2147483647 w 390"/>
                  <a:gd name="T41" fmla="*/ 2147483647 h 390"/>
                  <a:gd name="T42" fmla="*/ 2147483647 w 390"/>
                  <a:gd name="T43" fmla="*/ 2147483647 h 390"/>
                  <a:gd name="T44" fmla="*/ 2147483647 w 390"/>
                  <a:gd name="T45" fmla="*/ 2147483647 h 390"/>
                  <a:gd name="T46" fmla="*/ 2147483647 w 390"/>
                  <a:gd name="T47" fmla="*/ 2147483647 h 390"/>
                  <a:gd name="T48" fmla="*/ 2147483647 w 390"/>
                  <a:gd name="T49" fmla="*/ 0 h 390"/>
                  <a:gd name="T50" fmla="*/ 2147483647 w 390"/>
                  <a:gd name="T51" fmla="*/ 2147483647 h 390"/>
                  <a:gd name="T52" fmla="*/ 2147483647 w 390"/>
                  <a:gd name="T53" fmla="*/ 2147483647 h 390"/>
                  <a:gd name="T54" fmla="*/ 2147483647 w 390"/>
                  <a:gd name="T55" fmla="*/ 2147483647 h 390"/>
                  <a:gd name="T56" fmla="*/ 2147483647 w 390"/>
                  <a:gd name="T57" fmla="*/ 2147483647 h 390"/>
                  <a:gd name="T58" fmla="*/ 2147483647 w 390"/>
                  <a:gd name="T59" fmla="*/ 2147483647 h 390"/>
                  <a:gd name="T60" fmla="*/ 2147483647 w 390"/>
                  <a:gd name="T61" fmla="*/ 2147483647 h 390"/>
                  <a:gd name="T62" fmla="*/ 2147483647 w 390"/>
                  <a:gd name="T63" fmla="*/ 2147483647 h 390"/>
                  <a:gd name="T64" fmla="*/ 2147483647 w 390"/>
                  <a:gd name="T65" fmla="*/ 2147483647 h 390"/>
                  <a:gd name="T66" fmla="*/ 2147483647 w 390"/>
                  <a:gd name="T67" fmla="*/ 2147483647 h 390"/>
                  <a:gd name="T68" fmla="*/ 2147483647 w 390"/>
                  <a:gd name="T69" fmla="*/ 2147483647 h 390"/>
                  <a:gd name="T70" fmla="*/ 2147483647 w 390"/>
                  <a:gd name="T71" fmla="*/ 2147483647 h 390"/>
                  <a:gd name="T72" fmla="*/ 2147483647 w 390"/>
                  <a:gd name="T73" fmla="*/ 2147483647 h 390"/>
                  <a:gd name="T74" fmla="*/ 2147483647 w 390"/>
                  <a:gd name="T75" fmla="*/ 2147483647 h 390"/>
                  <a:gd name="T76" fmla="*/ 2147483647 w 390"/>
                  <a:gd name="T77" fmla="*/ 2147483647 h 390"/>
                  <a:gd name="T78" fmla="*/ 0 w 390"/>
                  <a:gd name="T79" fmla="*/ 2147483647 h 390"/>
                  <a:gd name="T80" fmla="*/ 2147483647 w 390"/>
                  <a:gd name="T81" fmla="*/ 2147483647 h 390"/>
                  <a:gd name="T82" fmla="*/ 2147483647 w 390"/>
                  <a:gd name="T83" fmla="*/ 2147483647 h 390"/>
                  <a:gd name="T84" fmla="*/ 2147483647 w 390"/>
                  <a:gd name="T85" fmla="*/ 2147483647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13" name="Freeform 112">
                <a:extLst>
                  <a:ext uri="{FF2B5EF4-FFF2-40B4-BE49-F238E27FC236}">
                    <a16:creationId xmlns:a16="http://schemas.microsoft.com/office/drawing/2014/main" id="{0F9C3BA5-8E9B-C64D-8B41-29F656077A2E}"/>
                  </a:ext>
                </a:extLst>
              </p:cNvPr>
              <p:cNvSpPr>
                <a:spLocks/>
              </p:cNvSpPr>
              <p:nvPr/>
            </p:nvSpPr>
            <p:spPr bwMode="auto">
              <a:xfrm>
                <a:off x="5560678" y="3363420"/>
                <a:ext cx="584497" cy="591749"/>
              </a:xfrm>
              <a:custGeom>
                <a:avLst/>
                <a:gdLst>
                  <a:gd name="T0" fmla="*/ 2147483647 w 390"/>
                  <a:gd name="T1" fmla="*/ 2147483647 h 390"/>
                  <a:gd name="T2" fmla="*/ 2147483647 w 390"/>
                  <a:gd name="T3" fmla="*/ 2147483647 h 390"/>
                  <a:gd name="T4" fmla="*/ 2147483647 w 390"/>
                  <a:gd name="T5" fmla="*/ 2147483647 h 390"/>
                  <a:gd name="T6" fmla="*/ 2147483647 w 390"/>
                  <a:gd name="T7" fmla="*/ 2147483647 h 390"/>
                  <a:gd name="T8" fmla="*/ 2147483647 w 390"/>
                  <a:gd name="T9" fmla="*/ 2147483647 h 390"/>
                  <a:gd name="T10" fmla="*/ 2147483647 w 390"/>
                  <a:gd name="T11" fmla="*/ 2147483647 h 390"/>
                  <a:gd name="T12" fmla="*/ 2147483647 w 390"/>
                  <a:gd name="T13" fmla="*/ 2147483647 h 390"/>
                  <a:gd name="T14" fmla="*/ 2147483647 w 390"/>
                  <a:gd name="T15" fmla="*/ 2147483647 h 390"/>
                  <a:gd name="T16" fmla="*/ 2147483647 w 390"/>
                  <a:gd name="T17" fmla="*/ 2147483647 h 390"/>
                  <a:gd name="T18" fmla="*/ 2147483647 w 390"/>
                  <a:gd name="T19" fmla="*/ 2147483647 h 390"/>
                  <a:gd name="T20" fmla="*/ 2147483647 w 390"/>
                  <a:gd name="T21" fmla="*/ 2147483647 h 390"/>
                  <a:gd name="T22" fmla="*/ 2147483647 w 390"/>
                  <a:gd name="T23" fmla="*/ 2147483647 h 390"/>
                  <a:gd name="T24" fmla="*/ 2147483647 w 390"/>
                  <a:gd name="T25" fmla="*/ 2147483647 h 390"/>
                  <a:gd name="T26" fmla="*/ 2147483647 w 390"/>
                  <a:gd name="T27" fmla="*/ 2147483647 h 390"/>
                  <a:gd name="T28" fmla="*/ 2147483647 w 390"/>
                  <a:gd name="T29" fmla="*/ 2147483647 h 390"/>
                  <a:gd name="T30" fmla="*/ 2147483647 w 390"/>
                  <a:gd name="T31" fmla="*/ 2147483647 h 390"/>
                  <a:gd name="T32" fmla="*/ 2147483647 w 390"/>
                  <a:gd name="T33" fmla="*/ 2147483647 h 390"/>
                  <a:gd name="T34" fmla="*/ 2147483647 w 390"/>
                  <a:gd name="T35" fmla="*/ 2147483647 h 390"/>
                  <a:gd name="T36" fmla="*/ 2147483647 w 390"/>
                  <a:gd name="T37" fmla="*/ 2147483647 h 390"/>
                  <a:gd name="T38" fmla="*/ 2147483647 w 390"/>
                  <a:gd name="T39" fmla="*/ 2147483647 h 390"/>
                  <a:gd name="T40" fmla="*/ 2147483647 w 390"/>
                  <a:gd name="T41" fmla="*/ 2147483647 h 390"/>
                  <a:gd name="T42" fmla="*/ 2147483647 w 390"/>
                  <a:gd name="T43" fmla="*/ 2147483647 h 390"/>
                  <a:gd name="T44" fmla="*/ 2147483647 w 390"/>
                  <a:gd name="T45" fmla="*/ 2147483647 h 390"/>
                  <a:gd name="T46" fmla="*/ 2147483647 w 390"/>
                  <a:gd name="T47" fmla="*/ 2147483647 h 390"/>
                  <a:gd name="T48" fmla="*/ 2147483647 w 390"/>
                  <a:gd name="T49" fmla="*/ 0 h 390"/>
                  <a:gd name="T50" fmla="*/ 2147483647 w 390"/>
                  <a:gd name="T51" fmla="*/ 2147483647 h 390"/>
                  <a:gd name="T52" fmla="*/ 2147483647 w 390"/>
                  <a:gd name="T53" fmla="*/ 2147483647 h 390"/>
                  <a:gd name="T54" fmla="*/ 2147483647 w 390"/>
                  <a:gd name="T55" fmla="*/ 2147483647 h 390"/>
                  <a:gd name="T56" fmla="*/ 2147483647 w 390"/>
                  <a:gd name="T57" fmla="*/ 2147483647 h 390"/>
                  <a:gd name="T58" fmla="*/ 2147483647 w 390"/>
                  <a:gd name="T59" fmla="*/ 2147483647 h 390"/>
                  <a:gd name="T60" fmla="*/ 2147483647 w 390"/>
                  <a:gd name="T61" fmla="*/ 2147483647 h 390"/>
                  <a:gd name="T62" fmla="*/ 2147483647 w 390"/>
                  <a:gd name="T63" fmla="*/ 2147483647 h 390"/>
                  <a:gd name="T64" fmla="*/ 2147483647 w 390"/>
                  <a:gd name="T65" fmla="*/ 2147483647 h 390"/>
                  <a:gd name="T66" fmla="*/ 2147483647 w 390"/>
                  <a:gd name="T67" fmla="*/ 2147483647 h 390"/>
                  <a:gd name="T68" fmla="*/ 2147483647 w 390"/>
                  <a:gd name="T69" fmla="*/ 2147483647 h 390"/>
                  <a:gd name="T70" fmla="*/ 2147483647 w 390"/>
                  <a:gd name="T71" fmla="*/ 2147483647 h 390"/>
                  <a:gd name="T72" fmla="*/ 2147483647 w 390"/>
                  <a:gd name="T73" fmla="*/ 2147483647 h 390"/>
                  <a:gd name="T74" fmla="*/ 2147483647 w 390"/>
                  <a:gd name="T75" fmla="*/ 2147483647 h 390"/>
                  <a:gd name="T76" fmla="*/ 2147483647 w 390"/>
                  <a:gd name="T77" fmla="*/ 2147483647 h 390"/>
                  <a:gd name="T78" fmla="*/ 0 w 390"/>
                  <a:gd name="T79" fmla="*/ 2147483647 h 390"/>
                  <a:gd name="T80" fmla="*/ 2147483647 w 390"/>
                  <a:gd name="T81" fmla="*/ 2147483647 h 390"/>
                  <a:gd name="T82" fmla="*/ 2147483647 w 390"/>
                  <a:gd name="T83" fmla="*/ 2147483647 h 390"/>
                  <a:gd name="T84" fmla="*/ 2147483647 w 390"/>
                  <a:gd name="T85" fmla="*/ 2147483647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14" name="Freeform 113">
                <a:extLst>
                  <a:ext uri="{FF2B5EF4-FFF2-40B4-BE49-F238E27FC236}">
                    <a16:creationId xmlns:a16="http://schemas.microsoft.com/office/drawing/2014/main" id="{DD384C88-1D8A-E74D-84EF-5F3438EA17C0}"/>
                  </a:ext>
                </a:extLst>
              </p:cNvPr>
              <p:cNvSpPr>
                <a:spLocks/>
              </p:cNvSpPr>
              <p:nvPr/>
            </p:nvSpPr>
            <p:spPr bwMode="auto">
              <a:xfrm>
                <a:off x="7225500" y="3352255"/>
                <a:ext cx="28954" cy="20470"/>
              </a:xfrm>
              <a:custGeom>
                <a:avLst/>
                <a:gdLst>
                  <a:gd name="T0" fmla="*/ 0 w 18"/>
                  <a:gd name="T1" fmla="*/ 0 h 12"/>
                  <a:gd name="T2" fmla="*/ 2147483647 w 18"/>
                  <a:gd name="T3" fmla="*/ 2147483647 h 12"/>
                  <a:gd name="T4" fmla="*/ 2147483647 w 18"/>
                  <a:gd name="T5" fmla="*/ 2147483647 h 12"/>
                  <a:gd name="T6" fmla="*/ 2147483647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15" name="Freeform 114">
                <a:extLst>
                  <a:ext uri="{FF2B5EF4-FFF2-40B4-BE49-F238E27FC236}">
                    <a16:creationId xmlns:a16="http://schemas.microsoft.com/office/drawing/2014/main" id="{2FB6FC05-97B4-9A4B-8253-DDA8B024DCA1}"/>
                  </a:ext>
                </a:extLst>
              </p:cNvPr>
              <p:cNvSpPr>
                <a:spLocks/>
              </p:cNvSpPr>
              <p:nvPr/>
            </p:nvSpPr>
            <p:spPr bwMode="auto">
              <a:xfrm>
                <a:off x="7183880" y="3307594"/>
                <a:ext cx="16286" cy="27913"/>
              </a:xfrm>
              <a:custGeom>
                <a:avLst/>
                <a:gdLst>
                  <a:gd name="T0" fmla="*/ 0 w 12"/>
                  <a:gd name="T1" fmla="*/ 0 h 18"/>
                  <a:gd name="T2" fmla="*/ 2147483647 w 12"/>
                  <a:gd name="T3" fmla="*/ 2147483647 h 18"/>
                  <a:gd name="T4" fmla="*/ 2147483647 w 12"/>
                  <a:gd name="T5" fmla="*/ 2147483647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16" name="Freeform 115">
                <a:extLst>
                  <a:ext uri="{FF2B5EF4-FFF2-40B4-BE49-F238E27FC236}">
                    <a16:creationId xmlns:a16="http://schemas.microsoft.com/office/drawing/2014/main" id="{E5869AC8-7F4A-1443-A57F-B8DC88650AE8}"/>
                  </a:ext>
                </a:extLst>
              </p:cNvPr>
              <p:cNvSpPr>
                <a:spLocks/>
              </p:cNvSpPr>
              <p:nvPr/>
            </p:nvSpPr>
            <p:spPr bwMode="auto">
              <a:xfrm>
                <a:off x="6393089" y="1651441"/>
                <a:ext cx="304011" cy="686654"/>
              </a:xfrm>
              <a:custGeom>
                <a:avLst/>
                <a:gdLst>
                  <a:gd name="T0" fmla="*/ 2147483647 w 34"/>
                  <a:gd name="T1" fmla="*/ 2147483647 h 75"/>
                  <a:gd name="T2" fmla="*/ 2147483647 w 34"/>
                  <a:gd name="T3" fmla="*/ 2147483647 h 75"/>
                  <a:gd name="T4" fmla="*/ 2147483647 w 34"/>
                  <a:gd name="T5" fmla="*/ 2147483647 h 75"/>
                  <a:gd name="T6" fmla="*/ 2147483647 w 34"/>
                  <a:gd name="T7" fmla="*/ 2147483647 h 75"/>
                  <a:gd name="T8" fmla="*/ 2147483647 w 34"/>
                  <a:gd name="T9" fmla="*/ 2147483647 h 75"/>
                  <a:gd name="T10" fmla="*/ 2147483647 w 34"/>
                  <a:gd name="T11" fmla="*/ 2147483647 h 75"/>
                  <a:gd name="T12" fmla="*/ 2147483647 w 34"/>
                  <a:gd name="T13" fmla="*/ 2147483647 h 75"/>
                  <a:gd name="T14" fmla="*/ 2147483647 w 34"/>
                  <a:gd name="T15" fmla="*/ 2147483647 h 75"/>
                  <a:gd name="T16" fmla="*/ 2147483647 w 34"/>
                  <a:gd name="T17" fmla="*/ 2147483647 h 75"/>
                  <a:gd name="T18" fmla="*/ 2147483647 w 34"/>
                  <a:gd name="T19" fmla="*/ 2147483647 h 75"/>
                  <a:gd name="T20" fmla="*/ 2147483647 w 34"/>
                  <a:gd name="T21" fmla="*/ 2147483647 h 75"/>
                  <a:gd name="T22" fmla="*/ 2147483647 w 34"/>
                  <a:gd name="T23" fmla="*/ 2147483647 h 75"/>
                  <a:gd name="T24" fmla="*/ 2147483647 w 34"/>
                  <a:gd name="T25" fmla="*/ 2147483647 h 75"/>
                  <a:gd name="T26" fmla="*/ 2147483647 w 34"/>
                  <a:gd name="T27" fmla="*/ 2147483647 h 75"/>
                  <a:gd name="T28" fmla="*/ 2147483647 w 34"/>
                  <a:gd name="T29" fmla="*/ 2147483647 h 75"/>
                  <a:gd name="T30" fmla="*/ 2147483647 w 34"/>
                  <a:gd name="T31" fmla="*/ 2147483647 h 75"/>
                  <a:gd name="T32" fmla="*/ 2147483647 w 34"/>
                  <a:gd name="T33" fmla="*/ 2147483647 h 75"/>
                  <a:gd name="T34" fmla="*/ 2147483647 w 34"/>
                  <a:gd name="T35" fmla="*/ 2147483647 h 75"/>
                  <a:gd name="T36" fmla="*/ 2147483647 w 34"/>
                  <a:gd name="T37" fmla="*/ 2147483647 h 75"/>
                  <a:gd name="T38" fmla="*/ 2147483647 w 34"/>
                  <a:gd name="T39" fmla="*/ 2147483647 h 75"/>
                  <a:gd name="T40" fmla="*/ 2147483647 w 34"/>
                  <a:gd name="T41" fmla="*/ 2147483647 h 75"/>
                  <a:gd name="T42" fmla="*/ 2147483647 w 34"/>
                  <a:gd name="T43" fmla="*/ 0 h 75"/>
                  <a:gd name="T44" fmla="*/ 2147483647 w 34"/>
                  <a:gd name="T45" fmla="*/ 2147483647 h 75"/>
                  <a:gd name="T46" fmla="*/ 2147483647 w 34"/>
                  <a:gd name="T47" fmla="*/ 2147483647 h 75"/>
                  <a:gd name="T48" fmla="*/ 2147483647 w 34"/>
                  <a:gd name="T49" fmla="*/ 2147483647 h 75"/>
                  <a:gd name="T50" fmla="*/ 2147483647 w 34"/>
                  <a:gd name="T51" fmla="*/ 2147483647 h 75"/>
                  <a:gd name="T52" fmla="*/ 2147483647 w 34"/>
                  <a:gd name="T53" fmla="*/ 2147483647 h 75"/>
                  <a:gd name="T54" fmla="*/ 2147483647 w 34"/>
                  <a:gd name="T55" fmla="*/ 2147483647 h 75"/>
                  <a:gd name="T56" fmla="*/ 2147483647 w 34"/>
                  <a:gd name="T57" fmla="*/ 2147483647 h 75"/>
                  <a:gd name="T58" fmla="*/ 2147483647 w 34"/>
                  <a:gd name="T59" fmla="*/ 2147483647 h 75"/>
                  <a:gd name="T60" fmla="*/ 2147483647 w 34"/>
                  <a:gd name="T61" fmla="*/ 2147483647 h 75"/>
                  <a:gd name="T62" fmla="*/ 2147483647 w 34"/>
                  <a:gd name="T63" fmla="*/ 2147483647 h 75"/>
                  <a:gd name="T64" fmla="*/ 0 w 34"/>
                  <a:gd name="T65" fmla="*/ 2147483647 h 75"/>
                  <a:gd name="T66" fmla="*/ 2147483647 w 34"/>
                  <a:gd name="T67" fmla="*/ 2147483647 h 75"/>
                  <a:gd name="T68" fmla="*/ 2147483647 w 34"/>
                  <a:gd name="T69" fmla="*/ 2147483647 h 75"/>
                  <a:gd name="T70" fmla="*/ 2147483647 w 34"/>
                  <a:gd name="T71" fmla="*/ 2147483647 h 75"/>
                  <a:gd name="T72" fmla="*/ 2147483647 w 34"/>
                  <a:gd name="T73" fmla="*/ 2147483647 h 75"/>
                  <a:gd name="T74" fmla="*/ 2147483647 w 34"/>
                  <a:gd name="T75" fmla="*/ 2147483647 h 75"/>
                  <a:gd name="T76" fmla="*/ 2147483647 w 34"/>
                  <a:gd name="T77" fmla="*/ 2147483647 h 75"/>
                  <a:gd name="T78" fmla="*/ 2147483647 w 34"/>
                  <a:gd name="T79" fmla="*/ 2147483647 h 75"/>
                  <a:gd name="T80" fmla="*/ 2147483647 w 34"/>
                  <a:gd name="T81" fmla="*/ 2147483647 h 75"/>
                  <a:gd name="T82" fmla="*/ 2147483647 w 34"/>
                  <a:gd name="T83" fmla="*/ 2147483647 h 75"/>
                  <a:gd name="T84" fmla="*/ 2147483647 w 34"/>
                  <a:gd name="T85" fmla="*/ 2147483647 h 75"/>
                  <a:gd name="T86" fmla="*/ 2147483647 w 34"/>
                  <a:gd name="T87" fmla="*/ 2147483647 h 75"/>
                  <a:gd name="T88" fmla="*/ 2147483647 w 34"/>
                  <a:gd name="T89" fmla="*/ 2147483647 h 75"/>
                  <a:gd name="T90" fmla="*/ 2147483647 w 34"/>
                  <a:gd name="T91" fmla="*/ 2147483647 h 75"/>
                  <a:gd name="T92" fmla="*/ 2147483647 w 34"/>
                  <a:gd name="T93" fmla="*/ 2147483647 h 75"/>
                  <a:gd name="T94" fmla="*/ 2147483647 w 34"/>
                  <a:gd name="T95" fmla="*/ 2147483647 h 75"/>
                  <a:gd name="T96" fmla="*/ 2147483647 w 34"/>
                  <a:gd name="T97" fmla="*/ 2147483647 h 75"/>
                  <a:gd name="T98" fmla="*/ 2147483647 w 34"/>
                  <a:gd name="T99" fmla="*/ 2147483647 h 75"/>
                  <a:gd name="T100" fmla="*/ 2147483647 w 34"/>
                  <a:gd name="T101" fmla="*/ 2147483647 h 75"/>
                  <a:gd name="T102" fmla="*/ 2147483647 w 34"/>
                  <a:gd name="T103" fmla="*/ 2147483647 h 75"/>
                  <a:gd name="T104" fmla="*/ 2147483647 w 34"/>
                  <a:gd name="T105" fmla="*/ 2147483647 h 75"/>
                  <a:gd name="T106" fmla="*/ 2147483647 w 34"/>
                  <a:gd name="T107" fmla="*/ 2147483647 h 75"/>
                  <a:gd name="T108" fmla="*/ 2147483647 w 34"/>
                  <a:gd name="T109" fmla="*/ 2147483647 h 75"/>
                  <a:gd name="T110" fmla="*/ 2147483647 w 34"/>
                  <a:gd name="T111" fmla="*/ 2147483647 h 75"/>
                  <a:gd name="T112" fmla="*/ 2147483647 w 34"/>
                  <a:gd name="T113" fmla="*/ 2147483647 h 75"/>
                  <a:gd name="T114" fmla="*/ 2147483647 w 34"/>
                  <a:gd name="T115" fmla="*/ 2147483647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17" name="Freeform 116">
                <a:extLst>
                  <a:ext uri="{FF2B5EF4-FFF2-40B4-BE49-F238E27FC236}">
                    <a16:creationId xmlns:a16="http://schemas.microsoft.com/office/drawing/2014/main" id="{498985B2-B090-E142-BC23-4A392E0180EA}"/>
                  </a:ext>
                </a:extLst>
              </p:cNvPr>
              <p:cNvSpPr>
                <a:spLocks/>
              </p:cNvSpPr>
              <p:nvPr/>
            </p:nvSpPr>
            <p:spPr bwMode="auto">
              <a:xfrm>
                <a:off x="6706149" y="2740037"/>
                <a:ext cx="18096" cy="9303"/>
              </a:xfrm>
              <a:custGeom>
                <a:avLst/>
                <a:gdLst>
                  <a:gd name="T0" fmla="*/ 2147483647 w 12"/>
                  <a:gd name="T1" fmla="*/ 2147483647 h 6"/>
                  <a:gd name="T2" fmla="*/ 0 w 12"/>
                  <a:gd name="T3" fmla="*/ 0 h 6"/>
                  <a:gd name="T4" fmla="*/ 0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18" name="Freeform 117">
                <a:extLst>
                  <a:ext uri="{FF2B5EF4-FFF2-40B4-BE49-F238E27FC236}">
                    <a16:creationId xmlns:a16="http://schemas.microsoft.com/office/drawing/2014/main" id="{CCA4310A-7BD3-5449-8839-DAE01DFCB8F6}"/>
                  </a:ext>
                </a:extLst>
              </p:cNvPr>
              <p:cNvSpPr>
                <a:spLocks/>
              </p:cNvSpPr>
              <p:nvPr/>
            </p:nvSpPr>
            <p:spPr bwMode="auto">
              <a:xfrm>
                <a:off x="7254453" y="3363420"/>
                <a:ext cx="81432" cy="9304"/>
              </a:xfrm>
              <a:custGeom>
                <a:avLst/>
                <a:gdLst>
                  <a:gd name="T0" fmla="*/ 2147483647 w 54"/>
                  <a:gd name="T1" fmla="*/ 2147483647 h 6"/>
                  <a:gd name="T2" fmla="*/ 2147483647 w 54"/>
                  <a:gd name="T3" fmla="*/ 2147483647 h 6"/>
                  <a:gd name="T4" fmla="*/ 2147483647 w 54"/>
                  <a:gd name="T5" fmla="*/ 0 h 6"/>
                  <a:gd name="T6" fmla="*/ 0 w 54"/>
                  <a:gd name="T7" fmla="*/ 2147483647 h 6"/>
                  <a:gd name="T8" fmla="*/ 2147483647 w 5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19" name="Freeform 118">
                <a:extLst>
                  <a:ext uri="{FF2B5EF4-FFF2-40B4-BE49-F238E27FC236}">
                    <a16:creationId xmlns:a16="http://schemas.microsoft.com/office/drawing/2014/main" id="{040A326F-AD1B-5A4F-9262-9C1370B04CBE}"/>
                  </a:ext>
                </a:extLst>
              </p:cNvPr>
              <p:cNvSpPr>
                <a:spLocks/>
              </p:cNvSpPr>
              <p:nvPr/>
            </p:nvSpPr>
            <p:spPr bwMode="auto">
              <a:xfrm>
                <a:off x="7200166" y="3335508"/>
                <a:ext cx="25334" cy="16747"/>
              </a:xfrm>
              <a:custGeom>
                <a:avLst/>
                <a:gdLst>
                  <a:gd name="T0" fmla="*/ 0 w 18"/>
                  <a:gd name="T1" fmla="*/ 0 h 12"/>
                  <a:gd name="T2" fmla="*/ 0 w 18"/>
                  <a:gd name="T3" fmla="*/ 2147483647 h 12"/>
                  <a:gd name="T4" fmla="*/ 2147483647 w 18"/>
                  <a:gd name="T5" fmla="*/ 2147483647 h 12"/>
                  <a:gd name="T6" fmla="*/ 2147483647 w 18"/>
                  <a:gd name="T7" fmla="*/ 2147483647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20" name="Rectangle 119">
                <a:extLst>
                  <a:ext uri="{FF2B5EF4-FFF2-40B4-BE49-F238E27FC236}">
                    <a16:creationId xmlns:a16="http://schemas.microsoft.com/office/drawing/2014/main" id="{EE9EF16F-E4BD-F845-A336-A65C73E0813D}"/>
                  </a:ext>
                </a:extLst>
              </p:cNvPr>
              <p:cNvSpPr>
                <a:spLocks noChangeArrowheads="1"/>
              </p:cNvSpPr>
              <p:nvPr/>
            </p:nvSpPr>
            <p:spPr bwMode="auto">
              <a:xfrm>
                <a:off x="6268227" y="2903792"/>
                <a:ext cx="10857" cy="1860"/>
              </a:xfrm>
              <a:prstGeom prst="rect">
                <a:avLst/>
              </a:prstGeom>
              <a:grpFill/>
              <a:ln w="9525">
                <a:solidFill>
                  <a:srgbClr val="C2E4BA">
                    <a:alpha val="65098"/>
                  </a:srgbClr>
                </a:solidFill>
                <a:miter lim="800000"/>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algn="ctr" defTabSz="1219170" eaLnBrk="1" hangingPunct="1">
                  <a:spcBef>
                    <a:spcPct val="15000"/>
                  </a:spcBef>
                </a:pPr>
                <a:endParaRPr lang="en-US" sz="1867"/>
              </a:p>
            </p:txBody>
          </p:sp>
          <p:sp>
            <p:nvSpPr>
              <p:cNvPr id="121" name="Freeform 120">
                <a:extLst>
                  <a:ext uri="{FF2B5EF4-FFF2-40B4-BE49-F238E27FC236}">
                    <a16:creationId xmlns:a16="http://schemas.microsoft.com/office/drawing/2014/main" id="{41F1931C-5CA7-444D-9CF9-78A20DD7AFA3}"/>
                  </a:ext>
                </a:extLst>
              </p:cNvPr>
              <p:cNvSpPr>
                <a:spLocks/>
              </p:cNvSpPr>
              <p:nvPr/>
            </p:nvSpPr>
            <p:spPr bwMode="auto">
              <a:xfrm>
                <a:off x="5940692" y="1549095"/>
                <a:ext cx="740123" cy="898788"/>
              </a:xfrm>
              <a:custGeom>
                <a:avLst/>
                <a:gdLst>
                  <a:gd name="T0" fmla="*/ 2147483647 w 83"/>
                  <a:gd name="T1" fmla="*/ 2147483647 h 98"/>
                  <a:gd name="T2" fmla="*/ 2147483647 w 83"/>
                  <a:gd name="T3" fmla="*/ 2147483647 h 98"/>
                  <a:gd name="T4" fmla="*/ 2147483647 w 83"/>
                  <a:gd name="T5" fmla="*/ 2147483647 h 98"/>
                  <a:gd name="T6" fmla="*/ 2147483647 w 83"/>
                  <a:gd name="T7" fmla="*/ 2147483647 h 98"/>
                  <a:gd name="T8" fmla="*/ 2147483647 w 83"/>
                  <a:gd name="T9" fmla="*/ 2147483647 h 98"/>
                  <a:gd name="T10" fmla="*/ 2147483647 w 83"/>
                  <a:gd name="T11" fmla="*/ 2147483647 h 98"/>
                  <a:gd name="T12" fmla="*/ 2147483647 w 83"/>
                  <a:gd name="T13" fmla="*/ 2147483647 h 98"/>
                  <a:gd name="T14" fmla="*/ 2147483647 w 83"/>
                  <a:gd name="T15" fmla="*/ 2147483647 h 98"/>
                  <a:gd name="T16" fmla="*/ 2147483647 w 83"/>
                  <a:gd name="T17" fmla="*/ 2147483647 h 98"/>
                  <a:gd name="T18" fmla="*/ 2147483647 w 83"/>
                  <a:gd name="T19" fmla="*/ 2147483647 h 98"/>
                  <a:gd name="T20" fmla="*/ 2147483647 w 83"/>
                  <a:gd name="T21" fmla="*/ 2147483647 h 98"/>
                  <a:gd name="T22" fmla="*/ 2147483647 w 83"/>
                  <a:gd name="T23" fmla="*/ 2147483647 h 98"/>
                  <a:gd name="T24" fmla="*/ 2147483647 w 83"/>
                  <a:gd name="T25" fmla="*/ 2147483647 h 98"/>
                  <a:gd name="T26" fmla="*/ 2147483647 w 83"/>
                  <a:gd name="T27" fmla="*/ 2147483647 h 98"/>
                  <a:gd name="T28" fmla="*/ 2147483647 w 83"/>
                  <a:gd name="T29" fmla="*/ 2147483647 h 98"/>
                  <a:gd name="T30" fmla="*/ 2147483647 w 83"/>
                  <a:gd name="T31" fmla="*/ 2147483647 h 98"/>
                  <a:gd name="T32" fmla="*/ 2147483647 w 83"/>
                  <a:gd name="T33" fmla="*/ 2147483647 h 98"/>
                  <a:gd name="T34" fmla="*/ 2147483647 w 83"/>
                  <a:gd name="T35" fmla="*/ 2147483647 h 98"/>
                  <a:gd name="T36" fmla="*/ 2147483647 w 83"/>
                  <a:gd name="T37" fmla="*/ 2147483647 h 98"/>
                  <a:gd name="T38" fmla="*/ 2147483647 w 83"/>
                  <a:gd name="T39" fmla="*/ 2147483647 h 98"/>
                  <a:gd name="T40" fmla="*/ 2147483647 w 83"/>
                  <a:gd name="T41" fmla="*/ 2147483647 h 98"/>
                  <a:gd name="T42" fmla="*/ 2147483647 w 83"/>
                  <a:gd name="T43" fmla="*/ 2147483647 h 98"/>
                  <a:gd name="T44" fmla="*/ 2147483647 w 83"/>
                  <a:gd name="T45" fmla="*/ 2147483647 h 98"/>
                  <a:gd name="T46" fmla="*/ 2147483647 w 83"/>
                  <a:gd name="T47" fmla="*/ 2147483647 h 98"/>
                  <a:gd name="T48" fmla="*/ 2147483647 w 83"/>
                  <a:gd name="T49" fmla="*/ 2147483647 h 98"/>
                  <a:gd name="T50" fmla="*/ 2147483647 w 83"/>
                  <a:gd name="T51" fmla="*/ 0 h 98"/>
                  <a:gd name="T52" fmla="*/ 2147483647 w 83"/>
                  <a:gd name="T53" fmla="*/ 2147483647 h 98"/>
                  <a:gd name="T54" fmla="*/ 2147483647 w 83"/>
                  <a:gd name="T55" fmla="*/ 2147483647 h 98"/>
                  <a:gd name="T56" fmla="*/ 2147483647 w 83"/>
                  <a:gd name="T57" fmla="*/ 2147483647 h 98"/>
                  <a:gd name="T58" fmla="*/ 2147483647 w 83"/>
                  <a:gd name="T59" fmla="*/ 2147483647 h 98"/>
                  <a:gd name="T60" fmla="*/ 2147483647 w 83"/>
                  <a:gd name="T61" fmla="*/ 2147483647 h 98"/>
                  <a:gd name="T62" fmla="*/ 2147483647 w 83"/>
                  <a:gd name="T63" fmla="*/ 2147483647 h 98"/>
                  <a:gd name="T64" fmla="*/ 2147483647 w 83"/>
                  <a:gd name="T65" fmla="*/ 2147483647 h 98"/>
                  <a:gd name="T66" fmla="*/ 2147483647 w 83"/>
                  <a:gd name="T67" fmla="*/ 2147483647 h 98"/>
                  <a:gd name="T68" fmla="*/ 2147483647 w 83"/>
                  <a:gd name="T69" fmla="*/ 2147483647 h 98"/>
                  <a:gd name="T70" fmla="*/ 2147483647 w 83"/>
                  <a:gd name="T71" fmla="*/ 2147483647 h 98"/>
                  <a:gd name="T72" fmla="*/ 2147483647 w 83"/>
                  <a:gd name="T73" fmla="*/ 2147483647 h 98"/>
                  <a:gd name="T74" fmla="*/ 2147483647 w 83"/>
                  <a:gd name="T75" fmla="*/ 2147483647 h 98"/>
                  <a:gd name="T76" fmla="*/ 2147483647 w 83"/>
                  <a:gd name="T77" fmla="*/ 2147483647 h 98"/>
                  <a:gd name="T78" fmla="*/ 2147483647 w 83"/>
                  <a:gd name="T79" fmla="*/ 2147483647 h 98"/>
                  <a:gd name="T80" fmla="*/ 2147483647 w 83"/>
                  <a:gd name="T81" fmla="*/ 2147483647 h 98"/>
                  <a:gd name="T82" fmla="*/ 2147483647 w 83"/>
                  <a:gd name="T83" fmla="*/ 2147483647 h 98"/>
                  <a:gd name="T84" fmla="*/ 2147483647 w 83"/>
                  <a:gd name="T85" fmla="*/ 2147483647 h 98"/>
                  <a:gd name="T86" fmla="*/ 2147483647 w 83"/>
                  <a:gd name="T87" fmla="*/ 2147483647 h 98"/>
                  <a:gd name="T88" fmla="*/ 2147483647 w 83"/>
                  <a:gd name="T89" fmla="*/ 2147483647 h 98"/>
                  <a:gd name="T90" fmla="*/ 2147483647 w 83"/>
                  <a:gd name="T91" fmla="*/ 2147483647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22" name="Freeform 121">
                <a:extLst>
                  <a:ext uri="{FF2B5EF4-FFF2-40B4-BE49-F238E27FC236}">
                    <a16:creationId xmlns:a16="http://schemas.microsoft.com/office/drawing/2014/main" id="{A3F675E4-8E7F-E846-B2F8-B7D57A5125BC}"/>
                  </a:ext>
                </a:extLst>
              </p:cNvPr>
              <p:cNvSpPr>
                <a:spLocks/>
              </p:cNvSpPr>
              <p:nvPr/>
            </p:nvSpPr>
            <p:spPr bwMode="auto">
              <a:xfrm>
                <a:off x="6118031" y="1724015"/>
                <a:ext cx="365537" cy="859711"/>
              </a:xfrm>
              <a:custGeom>
                <a:avLst/>
                <a:gdLst>
                  <a:gd name="T0" fmla="*/ 329757991 w 10000"/>
                  <a:gd name="T1" fmla="*/ 900343932 h 9895"/>
                  <a:gd name="T2" fmla="*/ 321712352 w 10000"/>
                  <a:gd name="T3" fmla="*/ 642988176 h 9895"/>
                  <a:gd name="T4" fmla="*/ 305620110 w 10000"/>
                  <a:gd name="T5" fmla="*/ 257355682 h 9895"/>
                  <a:gd name="T6" fmla="*/ 281514137 w 10000"/>
                  <a:gd name="T7" fmla="*/ 214195752 h 9895"/>
                  <a:gd name="T8" fmla="*/ 249329623 w 10000"/>
                  <a:gd name="T9" fmla="*/ 0 h 9895"/>
                  <a:gd name="T10" fmla="*/ 233237382 w 10000"/>
                  <a:gd name="T11" fmla="*/ 128677878 h 9895"/>
                  <a:gd name="T12" fmla="*/ 217145140 w 10000"/>
                  <a:gd name="T13" fmla="*/ 214195752 h 9895"/>
                  <a:gd name="T14" fmla="*/ 176947920 w 10000"/>
                  <a:gd name="T15" fmla="*/ 385627008 h 9895"/>
                  <a:gd name="T16" fmla="*/ 144763406 w 10000"/>
                  <a:gd name="T17" fmla="*/ 471551434 h 9895"/>
                  <a:gd name="T18" fmla="*/ 144763406 w 10000"/>
                  <a:gd name="T19" fmla="*/ 685741627 h 9895"/>
                  <a:gd name="T20" fmla="*/ 112612851 w 10000"/>
                  <a:gd name="T21" fmla="*/ 1028615184 h 9895"/>
                  <a:gd name="T22" fmla="*/ 88473944 w 10000"/>
                  <a:gd name="T23" fmla="*/ 1328729803 h 9895"/>
                  <a:gd name="T24" fmla="*/ 80428336 w 10000"/>
                  <a:gd name="T25" fmla="*/ 1586085559 h 9895"/>
                  <a:gd name="T26" fmla="*/ 48243854 w 10000"/>
                  <a:gd name="T27" fmla="*/ 1757522301 h 9895"/>
                  <a:gd name="T28" fmla="*/ 32184514 w 10000"/>
                  <a:gd name="T29" fmla="*/ 1971718053 h 9895"/>
                  <a:gd name="T30" fmla="*/ 32184514 w 10000"/>
                  <a:gd name="T31" fmla="*/ 2147483647 h 9895"/>
                  <a:gd name="T32" fmla="*/ 32184514 w 10000"/>
                  <a:gd name="T33" fmla="*/ 2147483647 h 9895"/>
                  <a:gd name="T34" fmla="*/ 32184514 w 10000"/>
                  <a:gd name="T35" fmla="*/ 2147483647 h 9895"/>
                  <a:gd name="T36" fmla="*/ 8045607 w 10000"/>
                  <a:gd name="T37" fmla="*/ 2147483647 h 9895"/>
                  <a:gd name="T38" fmla="*/ 16092241 w 10000"/>
                  <a:gd name="T39" fmla="*/ 2147483647 h 9895"/>
                  <a:gd name="T40" fmla="*/ 57377416 w 10000"/>
                  <a:gd name="T41" fmla="*/ 2147483647 h 9895"/>
                  <a:gd name="T42" fmla="*/ 62950940 w 10000"/>
                  <a:gd name="T43" fmla="*/ 2147483647 h 9895"/>
                  <a:gd name="T44" fmla="*/ 80428336 w 10000"/>
                  <a:gd name="T45" fmla="*/ 2147483647 h 9895"/>
                  <a:gd name="T46" fmla="*/ 104566217 w 10000"/>
                  <a:gd name="T47" fmla="*/ 2147483647 h 9895"/>
                  <a:gd name="T48" fmla="*/ 144763406 w 10000"/>
                  <a:gd name="T49" fmla="*/ 2147483647 h 9895"/>
                  <a:gd name="T50" fmla="*/ 152810071 w 10000"/>
                  <a:gd name="T51" fmla="*/ 2147483647 h 9895"/>
                  <a:gd name="T52" fmla="*/ 193040161 w 10000"/>
                  <a:gd name="T53" fmla="*/ 2147483647 h 9895"/>
                  <a:gd name="T54" fmla="*/ 184994553 w 10000"/>
                  <a:gd name="T55" fmla="*/ 2147483647 h 9895"/>
                  <a:gd name="T56" fmla="*/ 168902312 w 10000"/>
                  <a:gd name="T57" fmla="*/ 2147483647 h 9895"/>
                  <a:gd name="T58" fmla="*/ 193040161 w 10000"/>
                  <a:gd name="T59" fmla="*/ 1971718053 h 9895"/>
                  <a:gd name="T60" fmla="*/ 265421864 w 10000"/>
                  <a:gd name="T61" fmla="*/ 1714768849 h 9895"/>
                  <a:gd name="T62" fmla="*/ 265421864 w 10000"/>
                  <a:gd name="T63" fmla="*/ 1457407681 h 9895"/>
                  <a:gd name="T64" fmla="*/ 305620110 w 10000"/>
                  <a:gd name="T65" fmla="*/ 1157293062 h 9895"/>
                  <a:gd name="T66" fmla="*/ 329757991 w 10000"/>
                  <a:gd name="T67" fmla="*/ 1157293062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23" name="Freeform 122">
                <a:extLst>
                  <a:ext uri="{FF2B5EF4-FFF2-40B4-BE49-F238E27FC236}">
                    <a16:creationId xmlns:a16="http://schemas.microsoft.com/office/drawing/2014/main" id="{321AD811-C639-7246-8F75-0E024A713E3D}"/>
                  </a:ext>
                </a:extLst>
              </p:cNvPr>
              <p:cNvSpPr>
                <a:spLocks/>
              </p:cNvSpPr>
              <p:nvPr/>
            </p:nvSpPr>
            <p:spPr bwMode="auto">
              <a:xfrm>
                <a:off x="6431091" y="2740037"/>
                <a:ext cx="508494" cy="336813"/>
              </a:xfrm>
              <a:custGeom>
                <a:avLst/>
                <a:gdLst>
                  <a:gd name="T0" fmla="*/ 2147483647 w 57"/>
                  <a:gd name="T1" fmla="*/ 2147483647 h 37"/>
                  <a:gd name="T2" fmla="*/ 2147483647 w 57"/>
                  <a:gd name="T3" fmla="*/ 2147483647 h 37"/>
                  <a:gd name="T4" fmla="*/ 2147483647 w 57"/>
                  <a:gd name="T5" fmla="*/ 2147483647 h 37"/>
                  <a:gd name="T6" fmla="*/ 2147483647 w 57"/>
                  <a:gd name="T7" fmla="*/ 2147483647 h 37"/>
                  <a:gd name="T8" fmla="*/ 2147483647 w 57"/>
                  <a:gd name="T9" fmla="*/ 2147483647 h 37"/>
                  <a:gd name="T10" fmla="*/ 2147483647 w 57"/>
                  <a:gd name="T11" fmla="*/ 2147483647 h 37"/>
                  <a:gd name="T12" fmla="*/ 2147483647 w 57"/>
                  <a:gd name="T13" fmla="*/ 2147483647 h 37"/>
                  <a:gd name="T14" fmla="*/ 2147483647 w 57"/>
                  <a:gd name="T15" fmla="*/ 2147483647 h 37"/>
                  <a:gd name="T16" fmla="*/ 2147483647 w 57"/>
                  <a:gd name="T17" fmla="*/ 2147483647 h 37"/>
                  <a:gd name="T18" fmla="*/ 2147483647 w 57"/>
                  <a:gd name="T19" fmla="*/ 2147483647 h 37"/>
                  <a:gd name="T20" fmla="*/ 2147483647 w 57"/>
                  <a:gd name="T21" fmla="*/ 2147483647 h 37"/>
                  <a:gd name="T22" fmla="*/ 2147483647 w 57"/>
                  <a:gd name="T23" fmla="*/ 0 h 37"/>
                  <a:gd name="T24" fmla="*/ 2147483647 w 57"/>
                  <a:gd name="T25" fmla="*/ 0 h 37"/>
                  <a:gd name="T26" fmla="*/ 2147483647 w 57"/>
                  <a:gd name="T27" fmla="*/ 2147483647 h 37"/>
                  <a:gd name="T28" fmla="*/ 2147483647 w 57"/>
                  <a:gd name="T29" fmla="*/ 2147483647 h 37"/>
                  <a:gd name="T30" fmla="*/ 2147483647 w 57"/>
                  <a:gd name="T31" fmla="*/ 2147483647 h 37"/>
                  <a:gd name="T32" fmla="*/ 2147483647 w 57"/>
                  <a:gd name="T33" fmla="*/ 2147483647 h 37"/>
                  <a:gd name="T34" fmla="*/ 2147483647 w 57"/>
                  <a:gd name="T35" fmla="*/ 2147483647 h 37"/>
                  <a:gd name="T36" fmla="*/ 2147483647 w 57"/>
                  <a:gd name="T37" fmla="*/ 2147483647 h 37"/>
                  <a:gd name="T38" fmla="*/ 2147483647 w 57"/>
                  <a:gd name="T39" fmla="*/ 2147483647 h 37"/>
                  <a:gd name="T40" fmla="*/ 2147483647 w 57"/>
                  <a:gd name="T41" fmla="*/ 2147483647 h 37"/>
                  <a:gd name="T42" fmla="*/ 2147483647 w 57"/>
                  <a:gd name="T43" fmla="*/ 2147483647 h 37"/>
                  <a:gd name="T44" fmla="*/ 0 w 57"/>
                  <a:gd name="T45" fmla="*/ 2147483647 h 37"/>
                  <a:gd name="T46" fmla="*/ 0 w 57"/>
                  <a:gd name="T47" fmla="*/ 2147483647 h 37"/>
                  <a:gd name="T48" fmla="*/ 2147483647 w 57"/>
                  <a:gd name="T49" fmla="*/ 2147483647 h 37"/>
                  <a:gd name="T50" fmla="*/ 2147483647 w 57"/>
                  <a:gd name="T51" fmla="*/ 2147483647 h 37"/>
                  <a:gd name="T52" fmla="*/ 2147483647 w 57"/>
                  <a:gd name="T53" fmla="*/ 2147483647 h 37"/>
                  <a:gd name="T54" fmla="*/ 2147483647 w 57"/>
                  <a:gd name="T55" fmla="*/ 2147483647 h 37"/>
                  <a:gd name="T56" fmla="*/ 2147483647 w 57"/>
                  <a:gd name="T57" fmla="*/ 2147483647 h 37"/>
                  <a:gd name="T58" fmla="*/ 2147483647 w 57"/>
                  <a:gd name="T59" fmla="*/ 2147483647 h 37"/>
                  <a:gd name="T60" fmla="*/ 2147483647 w 57"/>
                  <a:gd name="T61" fmla="*/ 2147483647 h 37"/>
                  <a:gd name="T62" fmla="*/ 2147483647 w 57"/>
                  <a:gd name="T63" fmla="*/ 2147483647 h 37"/>
                  <a:gd name="T64" fmla="*/ 2147483647 w 57"/>
                  <a:gd name="T65" fmla="*/ 2147483647 h 37"/>
                  <a:gd name="T66" fmla="*/ 2147483647 w 57"/>
                  <a:gd name="T67" fmla="*/ 2147483647 h 37"/>
                  <a:gd name="T68" fmla="*/ 2147483647 w 57"/>
                  <a:gd name="T69" fmla="*/ 2147483647 h 37"/>
                  <a:gd name="T70" fmla="*/ 2147483647 w 57"/>
                  <a:gd name="T71" fmla="*/ 2147483647 h 37"/>
                  <a:gd name="T72" fmla="*/ 2147483647 w 57"/>
                  <a:gd name="T73" fmla="*/ 2147483647 h 37"/>
                  <a:gd name="T74" fmla="*/ 2147483647 w 57"/>
                  <a:gd name="T75" fmla="*/ 2147483647 h 37"/>
                  <a:gd name="T76" fmla="*/ 2147483647 w 57"/>
                  <a:gd name="T77" fmla="*/ 2147483647 h 37"/>
                  <a:gd name="T78" fmla="*/ 2147483647 w 57"/>
                  <a:gd name="T79" fmla="*/ 2147483647 h 37"/>
                  <a:gd name="T80" fmla="*/ 2147483647 w 57"/>
                  <a:gd name="T81" fmla="*/ 2147483647 h 37"/>
                  <a:gd name="T82" fmla="*/ 2147483647 w 57"/>
                  <a:gd name="T83" fmla="*/ 2147483647 h 37"/>
                  <a:gd name="T84" fmla="*/ 2147483647 w 57"/>
                  <a:gd name="T85" fmla="*/ 2147483647 h 37"/>
                  <a:gd name="T86" fmla="*/ 2147483647 w 57"/>
                  <a:gd name="T87" fmla="*/ 2147483647 h 37"/>
                  <a:gd name="T88" fmla="*/ 2147483647 w 57"/>
                  <a:gd name="T89" fmla="*/ 2147483647 h 37"/>
                  <a:gd name="T90" fmla="*/ 2147483647 w 57"/>
                  <a:gd name="T91" fmla="*/ 2147483647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24" name="Freeform 123">
                <a:extLst>
                  <a:ext uri="{FF2B5EF4-FFF2-40B4-BE49-F238E27FC236}">
                    <a16:creationId xmlns:a16="http://schemas.microsoft.com/office/drawing/2014/main" id="{B38A6908-7508-6E43-BB55-EC3BC7C885B2}"/>
                  </a:ext>
                </a:extLst>
              </p:cNvPr>
              <p:cNvSpPr>
                <a:spLocks/>
              </p:cNvSpPr>
              <p:nvPr/>
            </p:nvSpPr>
            <p:spPr bwMode="auto">
              <a:xfrm>
                <a:off x="6724244" y="2740037"/>
                <a:ext cx="63335" cy="35356"/>
              </a:xfrm>
              <a:custGeom>
                <a:avLst/>
                <a:gdLst>
                  <a:gd name="T0" fmla="*/ 2147483647 w 42"/>
                  <a:gd name="T1" fmla="*/ 2147483647 h 24"/>
                  <a:gd name="T2" fmla="*/ 2147483647 w 42"/>
                  <a:gd name="T3" fmla="*/ 0 h 24"/>
                  <a:gd name="T4" fmla="*/ 0 w 42"/>
                  <a:gd name="T5" fmla="*/ 2147483647 h 24"/>
                  <a:gd name="T6" fmla="*/ 2147483647 w 42"/>
                  <a:gd name="T7" fmla="*/ 2147483647 h 24"/>
                  <a:gd name="T8" fmla="*/ 2147483647 w 42"/>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25" name="Freeform 124">
                <a:extLst>
                  <a:ext uri="{FF2B5EF4-FFF2-40B4-BE49-F238E27FC236}">
                    <a16:creationId xmlns:a16="http://schemas.microsoft.com/office/drawing/2014/main" id="{13F30A5F-DC56-F245-BD83-56DDD66D374A}"/>
                  </a:ext>
                </a:extLst>
              </p:cNvPr>
              <p:cNvSpPr>
                <a:spLocks/>
              </p:cNvSpPr>
              <p:nvPr/>
            </p:nvSpPr>
            <p:spPr bwMode="auto">
              <a:xfrm>
                <a:off x="6367755" y="2593029"/>
                <a:ext cx="88670" cy="55826"/>
              </a:xfrm>
              <a:custGeom>
                <a:avLst/>
                <a:gdLst>
                  <a:gd name="T0" fmla="*/ 2147483647 w 60"/>
                  <a:gd name="T1" fmla="*/ 2147483647 h 36"/>
                  <a:gd name="T2" fmla="*/ 2147483647 w 60"/>
                  <a:gd name="T3" fmla="*/ 2147483647 h 36"/>
                  <a:gd name="T4" fmla="*/ 2147483647 w 60"/>
                  <a:gd name="T5" fmla="*/ 2147483647 h 36"/>
                  <a:gd name="T6" fmla="*/ 2147483647 w 60"/>
                  <a:gd name="T7" fmla="*/ 2147483647 h 36"/>
                  <a:gd name="T8" fmla="*/ 2147483647 w 60"/>
                  <a:gd name="T9" fmla="*/ 0 h 36"/>
                  <a:gd name="T10" fmla="*/ 2147483647 w 60"/>
                  <a:gd name="T11" fmla="*/ 0 h 36"/>
                  <a:gd name="T12" fmla="*/ 2147483647 w 60"/>
                  <a:gd name="T13" fmla="*/ 2147483647 h 36"/>
                  <a:gd name="T14" fmla="*/ 0 w 60"/>
                  <a:gd name="T15" fmla="*/ 2147483647 h 36"/>
                  <a:gd name="T16" fmla="*/ 2147483647 w 60"/>
                  <a:gd name="T17" fmla="*/ 2147483647 h 36"/>
                  <a:gd name="T18" fmla="*/ 2147483647 w 60"/>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26" name="Freeform 125">
                <a:extLst>
                  <a:ext uri="{FF2B5EF4-FFF2-40B4-BE49-F238E27FC236}">
                    <a16:creationId xmlns:a16="http://schemas.microsoft.com/office/drawing/2014/main" id="{6A617190-368A-2D46-84B7-63B701369552}"/>
                  </a:ext>
                </a:extLst>
              </p:cNvPr>
              <p:cNvSpPr>
                <a:spLocks/>
              </p:cNvSpPr>
              <p:nvPr/>
            </p:nvSpPr>
            <p:spPr bwMode="auto">
              <a:xfrm>
                <a:off x="6206702" y="2620943"/>
                <a:ext cx="276866" cy="254936"/>
              </a:xfrm>
              <a:custGeom>
                <a:avLst/>
                <a:gdLst>
                  <a:gd name="T0" fmla="*/ 2147483647 w 31"/>
                  <a:gd name="T1" fmla="*/ 2147483647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2147483647 w 31"/>
                  <a:gd name="T27" fmla="*/ 2147483647 h 28"/>
                  <a:gd name="T28" fmla="*/ 2147483647 w 31"/>
                  <a:gd name="T29" fmla="*/ 2147483647 h 28"/>
                  <a:gd name="T30" fmla="*/ 2147483647 w 31"/>
                  <a:gd name="T31" fmla="*/ 2147483647 h 28"/>
                  <a:gd name="T32" fmla="*/ 2147483647 w 31"/>
                  <a:gd name="T33" fmla="*/ 2147483647 h 28"/>
                  <a:gd name="T34" fmla="*/ 2147483647 w 31"/>
                  <a:gd name="T35" fmla="*/ 2147483647 h 28"/>
                  <a:gd name="T36" fmla="*/ 2147483647 w 31"/>
                  <a:gd name="T37" fmla="*/ 2147483647 h 28"/>
                  <a:gd name="T38" fmla="*/ 2147483647 w 31"/>
                  <a:gd name="T39" fmla="*/ 2147483647 h 28"/>
                  <a:gd name="T40" fmla="*/ 2147483647 w 31"/>
                  <a:gd name="T41" fmla="*/ 2147483647 h 28"/>
                  <a:gd name="T42" fmla="*/ 2147483647 w 31"/>
                  <a:gd name="T43" fmla="*/ 2147483647 h 28"/>
                  <a:gd name="T44" fmla="*/ 2147483647 w 31"/>
                  <a:gd name="T45" fmla="*/ 2147483647 h 28"/>
                  <a:gd name="T46" fmla="*/ 2147483647 w 31"/>
                  <a:gd name="T47" fmla="*/ 0 h 28"/>
                  <a:gd name="T48" fmla="*/ 2147483647 w 31"/>
                  <a:gd name="T49" fmla="*/ 2147483647 h 28"/>
                  <a:gd name="T50" fmla="*/ 2147483647 w 31"/>
                  <a:gd name="T51" fmla="*/ 2147483647 h 28"/>
                  <a:gd name="T52" fmla="*/ 2147483647 w 31"/>
                  <a:gd name="T53" fmla="*/ 0 h 28"/>
                  <a:gd name="T54" fmla="*/ 2147483647 w 31"/>
                  <a:gd name="T55" fmla="*/ 0 h 28"/>
                  <a:gd name="T56" fmla="*/ 2147483647 w 31"/>
                  <a:gd name="T57" fmla="*/ 2147483647 h 28"/>
                  <a:gd name="T58" fmla="*/ 2147483647 w 31"/>
                  <a:gd name="T59" fmla="*/ 2147483647 h 28"/>
                  <a:gd name="T60" fmla="*/ 0 w 31"/>
                  <a:gd name="T61" fmla="*/ 2147483647 h 28"/>
                  <a:gd name="T62" fmla="*/ 0 w 31"/>
                  <a:gd name="T63" fmla="*/ 2147483647 h 28"/>
                  <a:gd name="T64" fmla="*/ 2147483647 w 31"/>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27" name="Freeform 126">
                <a:extLst>
                  <a:ext uri="{FF2B5EF4-FFF2-40B4-BE49-F238E27FC236}">
                    <a16:creationId xmlns:a16="http://schemas.microsoft.com/office/drawing/2014/main" id="{8C951D0C-8345-F547-9AB6-3183E17F471D}"/>
                  </a:ext>
                </a:extLst>
              </p:cNvPr>
              <p:cNvSpPr>
                <a:spLocks/>
              </p:cNvSpPr>
              <p:nvPr/>
            </p:nvSpPr>
            <p:spPr bwMode="auto">
              <a:xfrm>
                <a:off x="5812211" y="3819328"/>
                <a:ext cx="448779" cy="340534"/>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28" name="Freeform 127">
                <a:extLst>
                  <a:ext uri="{FF2B5EF4-FFF2-40B4-BE49-F238E27FC236}">
                    <a16:creationId xmlns:a16="http://schemas.microsoft.com/office/drawing/2014/main" id="{BA5684AF-CAC2-6049-975A-8048E285A7D8}"/>
                  </a:ext>
                </a:extLst>
              </p:cNvPr>
              <p:cNvSpPr>
                <a:spLocks/>
              </p:cNvSpPr>
              <p:nvPr/>
            </p:nvSpPr>
            <p:spPr bwMode="auto">
              <a:xfrm>
                <a:off x="5812211" y="3819328"/>
                <a:ext cx="448779" cy="340534"/>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29" name="Freeform 128">
                <a:extLst>
                  <a:ext uri="{FF2B5EF4-FFF2-40B4-BE49-F238E27FC236}">
                    <a16:creationId xmlns:a16="http://schemas.microsoft.com/office/drawing/2014/main" id="{DC378B8C-96BB-B94E-9A31-B9D1E09539E8}"/>
                  </a:ext>
                </a:extLst>
              </p:cNvPr>
              <p:cNvSpPr>
                <a:spLocks/>
              </p:cNvSpPr>
              <p:nvPr/>
            </p:nvSpPr>
            <p:spPr bwMode="auto">
              <a:xfrm>
                <a:off x="5464770" y="3772806"/>
                <a:ext cx="465063" cy="450325"/>
              </a:xfrm>
              <a:custGeom>
                <a:avLst/>
                <a:gdLst>
                  <a:gd name="T0" fmla="*/ 2147483647 w 52"/>
                  <a:gd name="T1" fmla="*/ 2147483647 h 49"/>
                  <a:gd name="T2" fmla="*/ 2147483647 w 52"/>
                  <a:gd name="T3" fmla="*/ 2147483647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2147483647 w 52"/>
                  <a:gd name="T15" fmla="*/ 2147483647 h 49"/>
                  <a:gd name="T16" fmla="*/ 2147483647 w 52"/>
                  <a:gd name="T17" fmla="*/ 2147483647 h 49"/>
                  <a:gd name="T18" fmla="*/ 2147483647 w 52"/>
                  <a:gd name="T19" fmla="*/ 2147483647 h 49"/>
                  <a:gd name="T20" fmla="*/ 2147483647 w 52"/>
                  <a:gd name="T21" fmla="*/ 2147483647 h 49"/>
                  <a:gd name="T22" fmla="*/ 2147483647 w 52"/>
                  <a:gd name="T23" fmla="*/ 0 h 49"/>
                  <a:gd name="T24" fmla="*/ 2147483647 w 52"/>
                  <a:gd name="T25" fmla="*/ 0 h 49"/>
                  <a:gd name="T26" fmla="*/ 2147483647 w 52"/>
                  <a:gd name="T27" fmla="*/ 2147483647 h 49"/>
                  <a:gd name="T28" fmla="*/ 2147483647 w 52"/>
                  <a:gd name="T29" fmla="*/ 2147483647 h 49"/>
                  <a:gd name="T30" fmla="*/ 2147483647 w 52"/>
                  <a:gd name="T31" fmla="*/ 2147483647 h 49"/>
                  <a:gd name="T32" fmla="*/ 2147483647 w 52"/>
                  <a:gd name="T33" fmla="*/ 2147483647 h 49"/>
                  <a:gd name="T34" fmla="*/ 2147483647 w 52"/>
                  <a:gd name="T35" fmla="*/ 2147483647 h 49"/>
                  <a:gd name="T36" fmla="*/ 2147483647 w 52"/>
                  <a:gd name="T37" fmla="*/ 2147483647 h 49"/>
                  <a:gd name="T38" fmla="*/ 0 w 52"/>
                  <a:gd name="T39" fmla="*/ 2147483647 h 49"/>
                  <a:gd name="T40" fmla="*/ 0 w 52"/>
                  <a:gd name="T41" fmla="*/ 2147483647 h 49"/>
                  <a:gd name="T42" fmla="*/ 2147483647 w 52"/>
                  <a:gd name="T43" fmla="*/ 2147483647 h 49"/>
                  <a:gd name="T44" fmla="*/ 2147483647 w 52"/>
                  <a:gd name="T45" fmla="*/ 2147483647 h 49"/>
                  <a:gd name="T46" fmla="*/ 2147483647 w 52"/>
                  <a:gd name="T47" fmla="*/ 2147483647 h 49"/>
                  <a:gd name="T48" fmla="*/ 2147483647 w 52"/>
                  <a:gd name="T49" fmla="*/ 2147483647 h 49"/>
                  <a:gd name="T50" fmla="*/ 2147483647 w 52"/>
                  <a:gd name="T51" fmla="*/ 2147483647 h 49"/>
                  <a:gd name="T52" fmla="*/ 2147483647 w 52"/>
                  <a:gd name="T53" fmla="*/ 2147483647 h 49"/>
                  <a:gd name="T54" fmla="*/ 2147483647 w 52"/>
                  <a:gd name="T55" fmla="*/ 2147483647 h 49"/>
                  <a:gd name="T56" fmla="*/ 2147483647 w 52"/>
                  <a:gd name="T57" fmla="*/ 2147483647 h 49"/>
                  <a:gd name="T58" fmla="*/ 2147483647 w 52"/>
                  <a:gd name="T59" fmla="*/ 2147483647 h 49"/>
                  <a:gd name="T60" fmla="*/ 2147483647 w 52"/>
                  <a:gd name="T61" fmla="*/ 2147483647 h 49"/>
                  <a:gd name="T62" fmla="*/ 2147483647 w 52"/>
                  <a:gd name="T63" fmla="*/ 2147483647 h 49"/>
                  <a:gd name="T64" fmla="*/ 2147483647 w 52"/>
                  <a:gd name="T65" fmla="*/ 2147483647 h 49"/>
                  <a:gd name="T66" fmla="*/ 2147483647 w 52"/>
                  <a:gd name="T67" fmla="*/ 2147483647 h 49"/>
                  <a:gd name="T68" fmla="*/ 2147483647 w 52"/>
                  <a:gd name="T69" fmla="*/ 2147483647 h 49"/>
                  <a:gd name="T70" fmla="*/ 2147483647 w 52"/>
                  <a:gd name="T71" fmla="*/ 2147483647 h 49"/>
                  <a:gd name="T72" fmla="*/ 2147483647 w 52"/>
                  <a:gd name="T73" fmla="*/ 2147483647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30" name="Freeform 129">
                <a:extLst>
                  <a:ext uri="{FF2B5EF4-FFF2-40B4-BE49-F238E27FC236}">
                    <a16:creationId xmlns:a16="http://schemas.microsoft.com/office/drawing/2014/main" id="{EED48AA9-A84E-7642-ABBD-3DE727921620}"/>
                  </a:ext>
                </a:extLst>
              </p:cNvPr>
              <p:cNvSpPr>
                <a:spLocks/>
              </p:cNvSpPr>
              <p:nvPr/>
            </p:nvSpPr>
            <p:spPr bwMode="auto">
              <a:xfrm>
                <a:off x="6977586" y="4187776"/>
                <a:ext cx="267819" cy="372169"/>
              </a:xfrm>
              <a:custGeom>
                <a:avLst/>
                <a:gdLst>
                  <a:gd name="T0" fmla="*/ 2147483647 w 180"/>
                  <a:gd name="T1" fmla="*/ 2147483647 h 246"/>
                  <a:gd name="T2" fmla="*/ 2147483647 w 180"/>
                  <a:gd name="T3" fmla="*/ 2147483647 h 246"/>
                  <a:gd name="T4" fmla="*/ 2147483647 w 180"/>
                  <a:gd name="T5" fmla="*/ 2147483647 h 246"/>
                  <a:gd name="T6" fmla="*/ 2147483647 w 180"/>
                  <a:gd name="T7" fmla="*/ 2147483647 h 246"/>
                  <a:gd name="T8" fmla="*/ 2147483647 w 180"/>
                  <a:gd name="T9" fmla="*/ 2147483647 h 246"/>
                  <a:gd name="T10" fmla="*/ 2147483647 w 180"/>
                  <a:gd name="T11" fmla="*/ 2147483647 h 246"/>
                  <a:gd name="T12" fmla="*/ 2147483647 w 180"/>
                  <a:gd name="T13" fmla="*/ 2147483647 h 246"/>
                  <a:gd name="T14" fmla="*/ 2147483647 w 180"/>
                  <a:gd name="T15" fmla="*/ 2147483647 h 246"/>
                  <a:gd name="T16" fmla="*/ 2147483647 w 180"/>
                  <a:gd name="T17" fmla="*/ 2147483647 h 246"/>
                  <a:gd name="T18" fmla="*/ 2147483647 w 180"/>
                  <a:gd name="T19" fmla="*/ 2147483647 h 246"/>
                  <a:gd name="T20" fmla="*/ 2147483647 w 180"/>
                  <a:gd name="T21" fmla="*/ 2147483647 h 246"/>
                  <a:gd name="T22" fmla="*/ 2147483647 w 180"/>
                  <a:gd name="T23" fmla="*/ 2147483647 h 246"/>
                  <a:gd name="T24" fmla="*/ 2147483647 w 180"/>
                  <a:gd name="T25" fmla="*/ 2147483647 h 246"/>
                  <a:gd name="T26" fmla="*/ 0 w 180"/>
                  <a:gd name="T27" fmla="*/ 2147483647 h 246"/>
                  <a:gd name="T28" fmla="*/ 0 w 180"/>
                  <a:gd name="T29" fmla="*/ 2147483647 h 246"/>
                  <a:gd name="T30" fmla="*/ 2147483647 w 180"/>
                  <a:gd name="T31" fmla="*/ 2147483647 h 246"/>
                  <a:gd name="T32" fmla="*/ 2147483647 w 180"/>
                  <a:gd name="T33" fmla="*/ 2147483647 h 246"/>
                  <a:gd name="T34" fmla="*/ 2147483647 w 180"/>
                  <a:gd name="T35" fmla="*/ 2147483647 h 246"/>
                  <a:gd name="T36" fmla="*/ 2147483647 w 180"/>
                  <a:gd name="T37" fmla="*/ 2147483647 h 246"/>
                  <a:gd name="T38" fmla="*/ 2147483647 w 180"/>
                  <a:gd name="T39" fmla="*/ 2147483647 h 246"/>
                  <a:gd name="T40" fmla="*/ 2147483647 w 180"/>
                  <a:gd name="T41" fmla="*/ 0 h 246"/>
                  <a:gd name="T42" fmla="*/ 2147483647 w 180"/>
                  <a:gd name="T43" fmla="*/ 2147483647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31" name="Freeform 130">
                <a:extLst>
                  <a:ext uri="{FF2B5EF4-FFF2-40B4-BE49-F238E27FC236}">
                    <a16:creationId xmlns:a16="http://schemas.microsoft.com/office/drawing/2014/main" id="{76D4CDBD-7CF7-AA42-9B29-B07054335A74}"/>
                  </a:ext>
                </a:extLst>
              </p:cNvPr>
              <p:cNvSpPr>
                <a:spLocks/>
              </p:cNvSpPr>
              <p:nvPr/>
            </p:nvSpPr>
            <p:spPr bwMode="auto">
              <a:xfrm>
                <a:off x="6206702" y="4159862"/>
                <a:ext cx="36191" cy="145146"/>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2147483647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32" name="Freeform 131">
                <a:extLst>
                  <a:ext uri="{FF2B5EF4-FFF2-40B4-BE49-F238E27FC236}">
                    <a16:creationId xmlns:a16="http://schemas.microsoft.com/office/drawing/2014/main" id="{D54506BA-BD47-A544-B42E-BE3C30EBBA09}"/>
                  </a:ext>
                </a:extLst>
              </p:cNvPr>
              <p:cNvSpPr>
                <a:spLocks/>
              </p:cNvSpPr>
              <p:nvPr/>
            </p:nvSpPr>
            <p:spPr bwMode="auto">
              <a:xfrm>
                <a:off x="6206702" y="4159862"/>
                <a:ext cx="36191" cy="145146"/>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33" name="Freeform 132">
                <a:extLst>
                  <a:ext uri="{FF2B5EF4-FFF2-40B4-BE49-F238E27FC236}">
                    <a16:creationId xmlns:a16="http://schemas.microsoft.com/office/drawing/2014/main" id="{CE2566B3-0D56-BF46-91D7-8EDE3248783E}"/>
                  </a:ext>
                </a:extLst>
              </p:cNvPr>
              <p:cNvSpPr>
                <a:spLocks/>
              </p:cNvSpPr>
              <p:nvPr/>
            </p:nvSpPr>
            <p:spPr bwMode="auto">
              <a:xfrm>
                <a:off x="6188606" y="3830494"/>
                <a:ext cx="294962" cy="474516"/>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2147483647 w 198"/>
                  <a:gd name="T51" fmla="*/ 2147483647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34" name="Freeform 133">
                <a:extLst>
                  <a:ext uri="{FF2B5EF4-FFF2-40B4-BE49-F238E27FC236}">
                    <a16:creationId xmlns:a16="http://schemas.microsoft.com/office/drawing/2014/main" id="{76D6D88E-EBAC-6C41-A1B6-3142847ABB5B}"/>
                  </a:ext>
                </a:extLst>
              </p:cNvPr>
              <p:cNvSpPr>
                <a:spLocks/>
              </p:cNvSpPr>
              <p:nvPr/>
            </p:nvSpPr>
            <p:spPr bwMode="auto">
              <a:xfrm>
                <a:off x="6188606" y="3830494"/>
                <a:ext cx="294962" cy="474516"/>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35" name="Freeform 134">
                <a:extLst>
                  <a:ext uri="{FF2B5EF4-FFF2-40B4-BE49-F238E27FC236}">
                    <a16:creationId xmlns:a16="http://schemas.microsoft.com/office/drawing/2014/main" id="{63EDCC4C-9821-6646-A0C8-71D320E93326}"/>
                  </a:ext>
                </a:extLst>
              </p:cNvPr>
              <p:cNvSpPr>
                <a:spLocks/>
              </p:cNvSpPr>
              <p:nvPr/>
            </p:nvSpPr>
            <p:spPr bwMode="auto">
              <a:xfrm>
                <a:off x="6279085" y="5174025"/>
                <a:ext cx="454206" cy="414968"/>
              </a:xfrm>
              <a:custGeom>
                <a:avLst/>
                <a:gdLst>
                  <a:gd name="T0" fmla="*/ 2147483647 w 51"/>
                  <a:gd name="T1" fmla="*/ 2147483647 h 45"/>
                  <a:gd name="T2" fmla="*/ 2147483647 w 51"/>
                  <a:gd name="T3" fmla="*/ 2147483647 h 45"/>
                  <a:gd name="T4" fmla="*/ 2147483647 w 51"/>
                  <a:gd name="T5" fmla="*/ 2147483647 h 45"/>
                  <a:gd name="T6" fmla="*/ 2147483647 w 51"/>
                  <a:gd name="T7" fmla="*/ 2147483647 h 45"/>
                  <a:gd name="T8" fmla="*/ 2147483647 w 51"/>
                  <a:gd name="T9" fmla="*/ 0 h 45"/>
                  <a:gd name="T10" fmla="*/ 2147483647 w 51"/>
                  <a:gd name="T11" fmla="*/ 2147483647 h 45"/>
                  <a:gd name="T12" fmla="*/ 2147483647 w 51"/>
                  <a:gd name="T13" fmla="*/ 2147483647 h 45"/>
                  <a:gd name="T14" fmla="*/ 2147483647 w 51"/>
                  <a:gd name="T15" fmla="*/ 2147483647 h 45"/>
                  <a:gd name="T16" fmla="*/ 2147483647 w 51"/>
                  <a:gd name="T17" fmla="*/ 2147483647 h 45"/>
                  <a:gd name="T18" fmla="*/ 2147483647 w 51"/>
                  <a:gd name="T19" fmla="*/ 2147483647 h 45"/>
                  <a:gd name="T20" fmla="*/ 2147483647 w 51"/>
                  <a:gd name="T21" fmla="*/ 2147483647 h 45"/>
                  <a:gd name="T22" fmla="*/ 2147483647 w 51"/>
                  <a:gd name="T23" fmla="*/ 2147483647 h 45"/>
                  <a:gd name="T24" fmla="*/ 2147483647 w 51"/>
                  <a:gd name="T25" fmla="*/ 2147483647 h 45"/>
                  <a:gd name="T26" fmla="*/ 2147483647 w 51"/>
                  <a:gd name="T27" fmla="*/ 2147483647 h 45"/>
                  <a:gd name="T28" fmla="*/ 2147483647 w 51"/>
                  <a:gd name="T29" fmla="*/ 2147483647 h 45"/>
                  <a:gd name="T30" fmla="*/ 2147483647 w 51"/>
                  <a:gd name="T31" fmla="*/ 2147483647 h 45"/>
                  <a:gd name="T32" fmla="*/ 2147483647 w 51"/>
                  <a:gd name="T33" fmla="*/ 2147483647 h 45"/>
                  <a:gd name="T34" fmla="*/ 0 w 51"/>
                  <a:gd name="T35" fmla="*/ 2147483647 h 45"/>
                  <a:gd name="T36" fmla="*/ 2147483647 w 51"/>
                  <a:gd name="T37" fmla="*/ 2147483647 h 45"/>
                  <a:gd name="T38" fmla="*/ 2147483647 w 51"/>
                  <a:gd name="T39" fmla="*/ 2147483647 h 45"/>
                  <a:gd name="T40" fmla="*/ 2147483647 w 51"/>
                  <a:gd name="T41" fmla="*/ 2147483647 h 45"/>
                  <a:gd name="T42" fmla="*/ 2147483647 w 51"/>
                  <a:gd name="T43" fmla="*/ 2147483647 h 45"/>
                  <a:gd name="T44" fmla="*/ 2147483647 w 51"/>
                  <a:gd name="T45" fmla="*/ 2147483647 h 45"/>
                  <a:gd name="T46" fmla="*/ 2147483647 w 51"/>
                  <a:gd name="T47" fmla="*/ 2147483647 h 45"/>
                  <a:gd name="T48" fmla="*/ 2147483647 w 51"/>
                  <a:gd name="T49" fmla="*/ 2147483647 h 45"/>
                  <a:gd name="T50" fmla="*/ 2147483647 w 51"/>
                  <a:gd name="T51" fmla="*/ 2147483647 h 45"/>
                  <a:gd name="T52" fmla="*/ 2147483647 w 51"/>
                  <a:gd name="T53" fmla="*/ 2147483647 h 45"/>
                  <a:gd name="T54" fmla="*/ 2147483647 w 51"/>
                  <a:gd name="T55" fmla="*/ 2147483647 h 45"/>
                  <a:gd name="T56" fmla="*/ 2147483647 w 51"/>
                  <a:gd name="T57" fmla="*/ 2147483647 h 45"/>
                  <a:gd name="T58" fmla="*/ 2147483647 w 51"/>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36" name="Freeform 135">
                <a:extLst>
                  <a:ext uri="{FF2B5EF4-FFF2-40B4-BE49-F238E27FC236}">
                    <a16:creationId xmlns:a16="http://schemas.microsoft.com/office/drawing/2014/main" id="{C6AD689D-1803-2946-A95B-641693620D13}"/>
                  </a:ext>
                </a:extLst>
              </p:cNvPr>
              <p:cNvSpPr>
                <a:spLocks/>
              </p:cNvSpPr>
              <p:nvPr/>
            </p:nvSpPr>
            <p:spPr bwMode="auto">
              <a:xfrm>
                <a:off x="6376803" y="5038182"/>
                <a:ext cx="269628" cy="275405"/>
              </a:xfrm>
              <a:custGeom>
                <a:avLst/>
                <a:gdLst>
                  <a:gd name="T0" fmla="*/ 2147483647 w 180"/>
                  <a:gd name="T1" fmla="*/ 2147483647 h 180"/>
                  <a:gd name="T2" fmla="*/ 2147483647 w 180"/>
                  <a:gd name="T3" fmla="*/ 2147483647 h 180"/>
                  <a:gd name="T4" fmla="*/ 2147483647 w 180"/>
                  <a:gd name="T5" fmla="*/ 2147483647 h 180"/>
                  <a:gd name="T6" fmla="*/ 2147483647 w 180"/>
                  <a:gd name="T7" fmla="*/ 2147483647 h 180"/>
                  <a:gd name="T8" fmla="*/ 2147483647 w 180"/>
                  <a:gd name="T9" fmla="*/ 2147483647 h 180"/>
                  <a:gd name="T10" fmla="*/ 2147483647 w 180"/>
                  <a:gd name="T11" fmla="*/ 2147483647 h 180"/>
                  <a:gd name="T12" fmla="*/ 2147483647 w 180"/>
                  <a:gd name="T13" fmla="*/ 2147483647 h 180"/>
                  <a:gd name="T14" fmla="*/ 2147483647 w 180"/>
                  <a:gd name="T15" fmla="*/ 0 h 180"/>
                  <a:gd name="T16" fmla="*/ 2147483647 w 180"/>
                  <a:gd name="T17" fmla="*/ 2147483647 h 180"/>
                  <a:gd name="T18" fmla="*/ 2147483647 w 180"/>
                  <a:gd name="T19" fmla="*/ 2147483647 h 180"/>
                  <a:gd name="T20" fmla="*/ 2147483647 w 180"/>
                  <a:gd name="T21" fmla="*/ 2147483647 h 180"/>
                  <a:gd name="T22" fmla="*/ 0 w 180"/>
                  <a:gd name="T23" fmla="*/ 2147483647 h 180"/>
                  <a:gd name="T24" fmla="*/ 0 w 180"/>
                  <a:gd name="T25" fmla="*/ 2147483647 h 180"/>
                  <a:gd name="T26" fmla="*/ 2147483647 w 180"/>
                  <a:gd name="T27" fmla="*/ 2147483647 h 180"/>
                  <a:gd name="T28" fmla="*/ 2147483647 w 180"/>
                  <a:gd name="T29" fmla="*/ 2147483647 h 180"/>
                  <a:gd name="T30" fmla="*/ 2147483647 w 180"/>
                  <a:gd name="T31" fmla="*/ 2147483647 h 180"/>
                  <a:gd name="T32" fmla="*/ 2147483647 w 180"/>
                  <a:gd name="T33" fmla="*/ 2147483647 h 180"/>
                  <a:gd name="T34" fmla="*/ 2147483647 w 180"/>
                  <a:gd name="T35" fmla="*/ 2147483647 h 180"/>
                  <a:gd name="T36" fmla="*/ 2147483647 w 180"/>
                  <a:gd name="T37" fmla="*/ 2147483647 h 180"/>
                  <a:gd name="T38" fmla="*/ 2147483647 w 180"/>
                  <a:gd name="T39" fmla="*/ 2147483647 h 180"/>
                  <a:gd name="T40" fmla="*/ 2147483647 w 180"/>
                  <a:gd name="T41" fmla="*/ 2147483647 h 180"/>
                  <a:gd name="T42" fmla="*/ 2147483647 w 18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37" name="Freeform 136">
                <a:extLst>
                  <a:ext uri="{FF2B5EF4-FFF2-40B4-BE49-F238E27FC236}">
                    <a16:creationId xmlns:a16="http://schemas.microsoft.com/office/drawing/2014/main" id="{D4268B7D-9599-F54E-ADA9-380090130CC5}"/>
                  </a:ext>
                </a:extLst>
              </p:cNvPr>
              <p:cNvSpPr>
                <a:spLocks/>
              </p:cNvSpPr>
              <p:nvPr/>
            </p:nvSpPr>
            <p:spPr bwMode="auto">
              <a:xfrm>
                <a:off x="6653669" y="4826046"/>
                <a:ext cx="305821" cy="494985"/>
              </a:xfrm>
              <a:custGeom>
                <a:avLst/>
                <a:gdLst>
                  <a:gd name="T0" fmla="*/ 2147483647 w 34"/>
                  <a:gd name="T1" fmla="*/ 2147483647 h 54"/>
                  <a:gd name="T2" fmla="*/ 2147483647 w 34"/>
                  <a:gd name="T3" fmla="*/ 2147483647 h 54"/>
                  <a:gd name="T4" fmla="*/ 2147483647 w 34"/>
                  <a:gd name="T5" fmla="*/ 2147483647 h 54"/>
                  <a:gd name="T6" fmla="*/ 2147483647 w 34"/>
                  <a:gd name="T7" fmla="*/ 2147483647 h 54"/>
                  <a:gd name="T8" fmla="*/ 2147483647 w 34"/>
                  <a:gd name="T9" fmla="*/ 2147483647 h 54"/>
                  <a:gd name="T10" fmla="*/ 2147483647 w 34"/>
                  <a:gd name="T11" fmla="*/ 2147483647 h 54"/>
                  <a:gd name="T12" fmla="*/ 2147483647 w 34"/>
                  <a:gd name="T13" fmla="*/ 2147483647 h 54"/>
                  <a:gd name="T14" fmla="*/ 2147483647 w 34"/>
                  <a:gd name="T15" fmla="*/ 2147483647 h 54"/>
                  <a:gd name="T16" fmla="*/ 2147483647 w 34"/>
                  <a:gd name="T17" fmla="*/ 2147483647 h 54"/>
                  <a:gd name="T18" fmla="*/ 2147483647 w 34"/>
                  <a:gd name="T19" fmla="*/ 2147483647 h 54"/>
                  <a:gd name="T20" fmla="*/ 2147483647 w 34"/>
                  <a:gd name="T21" fmla="*/ 2147483647 h 54"/>
                  <a:gd name="T22" fmla="*/ 2147483647 w 34"/>
                  <a:gd name="T23" fmla="*/ 2147483647 h 54"/>
                  <a:gd name="T24" fmla="*/ 0 w 34"/>
                  <a:gd name="T25" fmla="*/ 2147483647 h 54"/>
                  <a:gd name="T26" fmla="*/ 0 w 34"/>
                  <a:gd name="T27" fmla="*/ 2147483647 h 54"/>
                  <a:gd name="T28" fmla="*/ 2147483647 w 34"/>
                  <a:gd name="T29" fmla="*/ 2147483647 h 54"/>
                  <a:gd name="T30" fmla="*/ 2147483647 w 34"/>
                  <a:gd name="T31" fmla="*/ 2147483647 h 54"/>
                  <a:gd name="T32" fmla="*/ 2147483647 w 34"/>
                  <a:gd name="T33" fmla="*/ 2147483647 h 54"/>
                  <a:gd name="T34" fmla="*/ 2147483647 w 34"/>
                  <a:gd name="T35" fmla="*/ 2147483647 h 54"/>
                  <a:gd name="T36" fmla="*/ 2147483647 w 34"/>
                  <a:gd name="T37" fmla="*/ 2147483647 h 54"/>
                  <a:gd name="T38" fmla="*/ 2147483647 w 34"/>
                  <a:gd name="T39" fmla="*/ 2147483647 h 54"/>
                  <a:gd name="T40" fmla="*/ 2147483647 w 34"/>
                  <a:gd name="T41" fmla="*/ 2147483647 h 54"/>
                  <a:gd name="T42" fmla="*/ 2147483647 w 34"/>
                  <a:gd name="T43" fmla="*/ 2147483647 h 54"/>
                  <a:gd name="T44" fmla="*/ 2147483647 w 34"/>
                  <a:gd name="T45" fmla="*/ 2147483647 h 54"/>
                  <a:gd name="T46" fmla="*/ 2147483647 w 34"/>
                  <a:gd name="T47" fmla="*/ 2147483647 h 54"/>
                  <a:gd name="T48" fmla="*/ 2147483647 w 34"/>
                  <a:gd name="T49" fmla="*/ 2147483647 h 54"/>
                  <a:gd name="T50" fmla="*/ 2147483647 w 34"/>
                  <a:gd name="T51" fmla="*/ 2147483647 h 54"/>
                  <a:gd name="T52" fmla="*/ 2147483647 w 34"/>
                  <a:gd name="T53" fmla="*/ 2147483647 h 54"/>
                  <a:gd name="T54" fmla="*/ 2147483647 w 34"/>
                  <a:gd name="T55" fmla="*/ 2147483647 h 54"/>
                  <a:gd name="T56" fmla="*/ 2147483647 w 34"/>
                  <a:gd name="T57" fmla="*/ 2147483647 h 54"/>
                  <a:gd name="T58" fmla="*/ 2147483647 w 34"/>
                  <a:gd name="T59" fmla="*/ 2147483647 h 54"/>
                  <a:gd name="T60" fmla="*/ 2147483647 w 34"/>
                  <a:gd name="T61" fmla="*/ 2147483647 h 54"/>
                  <a:gd name="T62" fmla="*/ 2147483647 w 34"/>
                  <a:gd name="T63" fmla="*/ 2147483647 h 54"/>
                  <a:gd name="T64" fmla="*/ 2147483647 w 34"/>
                  <a:gd name="T65" fmla="*/ 2147483647 h 54"/>
                  <a:gd name="T66" fmla="*/ 2147483647 w 34"/>
                  <a:gd name="T67" fmla="*/ 2147483647 h 54"/>
                  <a:gd name="T68" fmla="*/ 2147483647 w 34"/>
                  <a:gd name="T69" fmla="*/ 0 h 54"/>
                  <a:gd name="T70" fmla="*/ 2147483647 w 34"/>
                  <a:gd name="T71" fmla="*/ 0 h 54"/>
                  <a:gd name="T72" fmla="*/ 2147483647 w 34"/>
                  <a:gd name="T73" fmla="*/ 2147483647 h 54"/>
                  <a:gd name="T74" fmla="*/ 2147483647 w 34"/>
                  <a:gd name="T75" fmla="*/ 2147483647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38" name="Freeform 137">
                <a:extLst>
                  <a:ext uri="{FF2B5EF4-FFF2-40B4-BE49-F238E27FC236}">
                    <a16:creationId xmlns:a16="http://schemas.microsoft.com/office/drawing/2014/main" id="{3A0CF813-B705-4F44-940A-8DAE2E8FC5B3}"/>
                  </a:ext>
                </a:extLst>
              </p:cNvPr>
              <p:cNvSpPr>
                <a:spLocks/>
              </p:cNvSpPr>
              <p:nvPr/>
            </p:nvSpPr>
            <p:spPr bwMode="auto">
              <a:xfrm>
                <a:off x="6653669" y="4543197"/>
                <a:ext cx="296773" cy="310762"/>
              </a:xfrm>
              <a:custGeom>
                <a:avLst/>
                <a:gdLst>
                  <a:gd name="T0" fmla="*/ 2147483647 w 33"/>
                  <a:gd name="T1" fmla="*/ 2147483647 h 34"/>
                  <a:gd name="T2" fmla="*/ 2147483647 w 33"/>
                  <a:gd name="T3" fmla="*/ 2147483647 h 34"/>
                  <a:gd name="T4" fmla="*/ 2147483647 w 33"/>
                  <a:gd name="T5" fmla="*/ 2147483647 h 34"/>
                  <a:gd name="T6" fmla="*/ 2147483647 w 33"/>
                  <a:gd name="T7" fmla="*/ 2147483647 h 34"/>
                  <a:gd name="T8" fmla="*/ 2147483647 w 33"/>
                  <a:gd name="T9" fmla="*/ 0 h 34"/>
                  <a:gd name="T10" fmla="*/ 2147483647 w 33"/>
                  <a:gd name="T11" fmla="*/ 2147483647 h 34"/>
                  <a:gd name="T12" fmla="*/ 2147483647 w 33"/>
                  <a:gd name="T13" fmla="*/ 2147483647 h 34"/>
                  <a:gd name="T14" fmla="*/ 2147483647 w 33"/>
                  <a:gd name="T15" fmla="*/ 2147483647 h 34"/>
                  <a:gd name="T16" fmla="*/ 2147483647 w 33"/>
                  <a:gd name="T17" fmla="*/ 2147483647 h 34"/>
                  <a:gd name="T18" fmla="*/ 2147483647 w 33"/>
                  <a:gd name="T19" fmla="*/ 2147483647 h 34"/>
                  <a:gd name="T20" fmla="*/ 2147483647 w 33"/>
                  <a:gd name="T21" fmla="*/ 2147483647 h 34"/>
                  <a:gd name="T22" fmla="*/ 0 w 33"/>
                  <a:gd name="T23" fmla="*/ 2147483647 h 34"/>
                  <a:gd name="T24" fmla="*/ 2147483647 w 33"/>
                  <a:gd name="T25" fmla="*/ 2147483647 h 34"/>
                  <a:gd name="T26" fmla="*/ 2147483647 w 33"/>
                  <a:gd name="T27" fmla="*/ 2147483647 h 34"/>
                  <a:gd name="T28" fmla="*/ 2147483647 w 33"/>
                  <a:gd name="T29" fmla="*/ 2147483647 h 34"/>
                  <a:gd name="T30" fmla="*/ 2147483647 w 33"/>
                  <a:gd name="T31" fmla="*/ 2147483647 h 34"/>
                  <a:gd name="T32" fmla="*/ 2147483647 w 33"/>
                  <a:gd name="T33" fmla="*/ 2147483647 h 34"/>
                  <a:gd name="T34" fmla="*/ 2147483647 w 33"/>
                  <a:gd name="T35" fmla="*/ 2147483647 h 34"/>
                  <a:gd name="T36" fmla="*/ 2147483647 w 33"/>
                  <a:gd name="T37" fmla="*/ 2147483647 h 34"/>
                  <a:gd name="T38" fmla="*/ 2147483647 w 33"/>
                  <a:gd name="T39" fmla="*/ 2147483647 h 34"/>
                  <a:gd name="T40" fmla="*/ 2147483647 w 33"/>
                  <a:gd name="T41" fmla="*/ 2147483647 h 34"/>
                  <a:gd name="T42" fmla="*/ 2147483647 w 33"/>
                  <a:gd name="T43" fmla="*/ 2147483647 h 34"/>
                  <a:gd name="T44" fmla="*/ 2147483647 w 33"/>
                  <a:gd name="T45" fmla="*/ 2147483647 h 34"/>
                  <a:gd name="T46" fmla="*/ 2147483647 w 33"/>
                  <a:gd name="T47" fmla="*/ 2147483647 h 34"/>
                  <a:gd name="T48" fmla="*/ 2147483647 w 33"/>
                  <a:gd name="T49" fmla="*/ 2147483647 h 34"/>
                  <a:gd name="T50" fmla="*/ 2147483647 w 33"/>
                  <a:gd name="T51" fmla="*/ 2147483647 h 34"/>
                  <a:gd name="T52" fmla="*/ 2147483647 w 33"/>
                  <a:gd name="T53" fmla="*/ 2147483647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39" name="Freeform 138">
                <a:extLst>
                  <a:ext uri="{FF2B5EF4-FFF2-40B4-BE49-F238E27FC236}">
                    <a16:creationId xmlns:a16="http://schemas.microsoft.com/office/drawing/2014/main" id="{1B1DFAF1-C27A-7840-A565-2E844F7E424B}"/>
                  </a:ext>
                </a:extLst>
              </p:cNvPr>
              <p:cNvSpPr>
                <a:spLocks/>
              </p:cNvSpPr>
              <p:nvPr/>
            </p:nvSpPr>
            <p:spPr bwMode="auto">
              <a:xfrm>
                <a:off x="6152414" y="4688344"/>
                <a:ext cx="340203" cy="349839"/>
              </a:xfrm>
              <a:custGeom>
                <a:avLst/>
                <a:gdLst>
                  <a:gd name="T0" fmla="*/ 2147483647 w 38"/>
                  <a:gd name="T1" fmla="*/ 2147483647 h 38"/>
                  <a:gd name="T2" fmla="*/ 2147483647 w 38"/>
                  <a:gd name="T3" fmla="*/ 2147483647 h 38"/>
                  <a:gd name="T4" fmla="*/ 2147483647 w 38"/>
                  <a:gd name="T5" fmla="*/ 2147483647 h 38"/>
                  <a:gd name="T6" fmla="*/ 2147483647 w 38"/>
                  <a:gd name="T7" fmla="*/ 2147483647 h 38"/>
                  <a:gd name="T8" fmla="*/ 2147483647 w 38"/>
                  <a:gd name="T9" fmla="*/ 2147483647 h 38"/>
                  <a:gd name="T10" fmla="*/ 2147483647 w 38"/>
                  <a:gd name="T11" fmla="*/ 2147483647 h 38"/>
                  <a:gd name="T12" fmla="*/ 2147483647 w 38"/>
                  <a:gd name="T13" fmla="*/ 2147483647 h 38"/>
                  <a:gd name="T14" fmla="*/ 2147483647 w 38"/>
                  <a:gd name="T15" fmla="*/ 2147483647 h 38"/>
                  <a:gd name="T16" fmla="*/ 2147483647 w 38"/>
                  <a:gd name="T17" fmla="*/ 2147483647 h 38"/>
                  <a:gd name="T18" fmla="*/ 2147483647 w 38"/>
                  <a:gd name="T19" fmla="*/ 2147483647 h 38"/>
                  <a:gd name="T20" fmla="*/ 2147483647 w 38"/>
                  <a:gd name="T21" fmla="*/ 2147483647 h 38"/>
                  <a:gd name="T22" fmla="*/ 2147483647 w 38"/>
                  <a:gd name="T23" fmla="*/ 2147483647 h 38"/>
                  <a:gd name="T24" fmla="*/ 2147483647 w 38"/>
                  <a:gd name="T25" fmla="*/ 2147483647 h 38"/>
                  <a:gd name="T26" fmla="*/ 2147483647 w 38"/>
                  <a:gd name="T27" fmla="*/ 2147483647 h 38"/>
                  <a:gd name="T28" fmla="*/ 2147483647 w 38"/>
                  <a:gd name="T29" fmla="*/ 2147483647 h 38"/>
                  <a:gd name="T30" fmla="*/ 2147483647 w 38"/>
                  <a:gd name="T31" fmla="*/ 2147483647 h 38"/>
                  <a:gd name="T32" fmla="*/ 2147483647 w 38"/>
                  <a:gd name="T33" fmla="*/ 0 h 38"/>
                  <a:gd name="T34" fmla="*/ 2147483647 w 38"/>
                  <a:gd name="T35" fmla="*/ 0 h 38"/>
                  <a:gd name="T36" fmla="*/ 2147483647 w 38"/>
                  <a:gd name="T37" fmla="*/ 2147483647 h 38"/>
                  <a:gd name="T38" fmla="*/ 2147483647 w 38"/>
                  <a:gd name="T39" fmla="*/ 2147483647 h 38"/>
                  <a:gd name="T40" fmla="*/ 2147483647 w 38"/>
                  <a:gd name="T41" fmla="*/ 2147483647 h 38"/>
                  <a:gd name="T42" fmla="*/ 0 w 38"/>
                  <a:gd name="T43" fmla="*/ 2147483647 h 38"/>
                  <a:gd name="T44" fmla="*/ 0 w 38"/>
                  <a:gd name="T45" fmla="*/ 2147483647 h 38"/>
                  <a:gd name="T46" fmla="*/ 2147483647 w 38"/>
                  <a:gd name="T47" fmla="*/ 2147483647 h 38"/>
                  <a:gd name="T48" fmla="*/ 2147483647 w 38"/>
                  <a:gd name="T49" fmla="*/ 2147483647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40" name="Freeform 139">
                <a:extLst>
                  <a:ext uri="{FF2B5EF4-FFF2-40B4-BE49-F238E27FC236}">
                    <a16:creationId xmlns:a16="http://schemas.microsoft.com/office/drawing/2014/main" id="{CF69B101-9522-154C-896A-FF3219787F4B}"/>
                  </a:ext>
                </a:extLst>
              </p:cNvPr>
              <p:cNvSpPr>
                <a:spLocks/>
              </p:cNvSpPr>
              <p:nvPr/>
            </p:nvSpPr>
            <p:spPr bwMode="auto">
              <a:xfrm>
                <a:off x="6152414" y="4358974"/>
                <a:ext cx="528400" cy="539646"/>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2147483647 w 59"/>
                  <a:gd name="T11" fmla="*/ 2147483647 h 59"/>
                  <a:gd name="T12" fmla="*/ 0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2147483647 h 59"/>
                  <a:gd name="T24" fmla="*/ 2147483647 w 59"/>
                  <a:gd name="T25" fmla="*/ 2147483647 h 59"/>
                  <a:gd name="T26" fmla="*/ 2147483647 w 59"/>
                  <a:gd name="T27" fmla="*/ 2147483647 h 59"/>
                  <a:gd name="T28" fmla="*/ 2147483647 w 59"/>
                  <a:gd name="T29" fmla="*/ 2147483647 h 59"/>
                  <a:gd name="T30" fmla="*/ 2147483647 w 59"/>
                  <a:gd name="T31" fmla="*/ 2147483647 h 59"/>
                  <a:gd name="T32" fmla="*/ 2147483647 w 59"/>
                  <a:gd name="T33" fmla="*/ 2147483647 h 59"/>
                  <a:gd name="T34" fmla="*/ 2147483647 w 59"/>
                  <a:gd name="T35" fmla="*/ 2147483647 h 59"/>
                  <a:gd name="T36" fmla="*/ 2147483647 w 59"/>
                  <a:gd name="T37" fmla="*/ 2147483647 h 59"/>
                  <a:gd name="T38" fmla="*/ 2147483647 w 59"/>
                  <a:gd name="T39" fmla="*/ 2147483647 h 59"/>
                  <a:gd name="T40" fmla="*/ 2147483647 w 59"/>
                  <a:gd name="T41" fmla="*/ 2147483647 h 59"/>
                  <a:gd name="T42" fmla="*/ 2147483647 w 59"/>
                  <a:gd name="T43" fmla="*/ 2147483647 h 59"/>
                  <a:gd name="T44" fmla="*/ 2147483647 w 59"/>
                  <a:gd name="T45" fmla="*/ 2147483647 h 59"/>
                  <a:gd name="T46" fmla="*/ 2147483647 w 59"/>
                  <a:gd name="T47" fmla="*/ 2147483647 h 59"/>
                  <a:gd name="T48" fmla="*/ 2147483647 w 59"/>
                  <a:gd name="T49" fmla="*/ 2147483647 h 59"/>
                  <a:gd name="T50" fmla="*/ 2147483647 w 59"/>
                  <a:gd name="T51" fmla="*/ 2147483647 h 59"/>
                  <a:gd name="T52" fmla="*/ 2147483647 w 59"/>
                  <a:gd name="T53" fmla="*/ 2147483647 h 59"/>
                  <a:gd name="T54" fmla="*/ 2147483647 w 59"/>
                  <a:gd name="T55" fmla="*/ 2147483647 h 59"/>
                  <a:gd name="T56" fmla="*/ 2147483647 w 59"/>
                  <a:gd name="T57" fmla="*/ 2147483647 h 59"/>
                  <a:gd name="T58" fmla="*/ 2147483647 w 59"/>
                  <a:gd name="T59" fmla="*/ 2147483647 h 59"/>
                  <a:gd name="T60" fmla="*/ 2147483647 w 59"/>
                  <a:gd name="T61" fmla="*/ 2147483647 h 59"/>
                  <a:gd name="T62" fmla="*/ 2147483647 w 59"/>
                  <a:gd name="T63" fmla="*/ 2147483647 h 59"/>
                  <a:gd name="T64" fmla="*/ 2147483647 w 59"/>
                  <a:gd name="T65" fmla="*/ 2147483647 h 59"/>
                  <a:gd name="T66" fmla="*/ 2147483647 w 59"/>
                  <a:gd name="T67" fmla="*/ 2147483647 h 59"/>
                  <a:gd name="T68" fmla="*/ 2147483647 w 59"/>
                  <a:gd name="T69" fmla="*/ 0 h 59"/>
                  <a:gd name="T70" fmla="*/ 2147483647 w 59"/>
                  <a:gd name="T71" fmla="*/ 2147483647 h 59"/>
                  <a:gd name="T72" fmla="*/ 2147483647 w 59"/>
                  <a:gd name="T73" fmla="*/ 2147483647 h 59"/>
                  <a:gd name="T74" fmla="*/ 2147483647 w 59"/>
                  <a:gd name="T75" fmla="*/ 2147483647 h 59"/>
                  <a:gd name="T76" fmla="*/ 2147483647 w 59"/>
                  <a:gd name="T77" fmla="*/ 2147483647 h 59"/>
                  <a:gd name="T78" fmla="*/ 2147483647 w 59"/>
                  <a:gd name="T79" fmla="*/ 2147483647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41" name="Freeform 140">
                <a:extLst>
                  <a:ext uri="{FF2B5EF4-FFF2-40B4-BE49-F238E27FC236}">
                    <a16:creationId xmlns:a16="http://schemas.microsoft.com/office/drawing/2014/main" id="{4CE497B9-A958-6A43-8E84-7FED96125DC8}"/>
                  </a:ext>
                </a:extLst>
              </p:cNvPr>
              <p:cNvSpPr>
                <a:spLocks/>
              </p:cNvSpPr>
              <p:nvPr/>
            </p:nvSpPr>
            <p:spPr bwMode="auto">
              <a:xfrm>
                <a:off x="6742340" y="3992386"/>
                <a:ext cx="421634" cy="414969"/>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42" name="Freeform 141">
                <a:extLst>
                  <a:ext uri="{FF2B5EF4-FFF2-40B4-BE49-F238E27FC236}">
                    <a16:creationId xmlns:a16="http://schemas.microsoft.com/office/drawing/2014/main" id="{0B460378-6A18-E549-A9FD-FE32CCAE832E}"/>
                  </a:ext>
                </a:extLst>
              </p:cNvPr>
              <p:cNvSpPr>
                <a:spLocks/>
              </p:cNvSpPr>
              <p:nvPr/>
            </p:nvSpPr>
            <p:spPr bwMode="auto">
              <a:xfrm>
                <a:off x="6769483" y="4377582"/>
                <a:ext cx="233438" cy="275405"/>
              </a:xfrm>
              <a:custGeom>
                <a:avLst/>
                <a:gdLst>
                  <a:gd name="T0" fmla="*/ 2147483647 w 26"/>
                  <a:gd name="T1" fmla="*/ 2147483647 h 30"/>
                  <a:gd name="T2" fmla="*/ 2147483647 w 26"/>
                  <a:gd name="T3" fmla="*/ 2147483647 h 30"/>
                  <a:gd name="T4" fmla="*/ 2147483647 w 26"/>
                  <a:gd name="T5" fmla="*/ 2147483647 h 30"/>
                  <a:gd name="T6" fmla="*/ 2147483647 w 26"/>
                  <a:gd name="T7" fmla="*/ 2147483647 h 30"/>
                  <a:gd name="T8" fmla="*/ 2147483647 w 26"/>
                  <a:gd name="T9" fmla="*/ 2147483647 h 30"/>
                  <a:gd name="T10" fmla="*/ 2147483647 w 26"/>
                  <a:gd name="T11" fmla="*/ 2147483647 h 30"/>
                  <a:gd name="T12" fmla="*/ 2147483647 w 26"/>
                  <a:gd name="T13" fmla="*/ 2147483647 h 30"/>
                  <a:gd name="T14" fmla="*/ 2147483647 w 26"/>
                  <a:gd name="T15" fmla="*/ 0 h 30"/>
                  <a:gd name="T16" fmla="*/ 2147483647 w 26"/>
                  <a:gd name="T17" fmla="*/ 2147483647 h 30"/>
                  <a:gd name="T18" fmla="*/ 2147483647 w 26"/>
                  <a:gd name="T19" fmla="*/ 2147483647 h 30"/>
                  <a:gd name="T20" fmla="*/ 0 w 26"/>
                  <a:gd name="T21" fmla="*/ 2147483647 h 30"/>
                  <a:gd name="T22" fmla="*/ 2147483647 w 26"/>
                  <a:gd name="T23" fmla="*/ 2147483647 h 30"/>
                  <a:gd name="T24" fmla="*/ 2147483647 w 26"/>
                  <a:gd name="T25" fmla="*/ 2147483647 h 30"/>
                  <a:gd name="T26" fmla="*/ 0 w 26"/>
                  <a:gd name="T27" fmla="*/ 2147483647 h 30"/>
                  <a:gd name="T28" fmla="*/ 2147483647 w 26"/>
                  <a:gd name="T29" fmla="*/ 2147483647 h 30"/>
                  <a:gd name="T30" fmla="*/ 2147483647 w 26"/>
                  <a:gd name="T31" fmla="*/ 2147483647 h 30"/>
                  <a:gd name="T32" fmla="*/ 2147483647 w 26"/>
                  <a:gd name="T33" fmla="*/ 2147483647 h 30"/>
                  <a:gd name="T34" fmla="*/ 2147483647 w 26"/>
                  <a:gd name="T35" fmla="*/ 2147483647 h 30"/>
                  <a:gd name="T36" fmla="*/ 2147483647 w 26"/>
                  <a:gd name="T37" fmla="*/ 2147483647 h 30"/>
                  <a:gd name="T38" fmla="*/ 2147483647 w 26"/>
                  <a:gd name="T39" fmla="*/ 2147483647 h 30"/>
                  <a:gd name="T40" fmla="*/ 2147483647 w 26"/>
                  <a:gd name="T41" fmla="*/ 2147483647 h 30"/>
                  <a:gd name="T42" fmla="*/ 2147483647 w 26"/>
                  <a:gd name="T43" fmla="*/ 2147483647 h 30"/>
                  <a:gd name="T44" fmla="*/ 2147483647 w 26"/>
                  <a:gd name="T45" fmla="*/ 214748364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43" name="Freeform 142">
                <a:extLst>
                  <a:ext uri="{FF2B5EF4-FFF2-40B4-BE49-F238E27FC236}">
                    <a16:creationId xmlns:a16="http://schemas.microsoft.com/office/drawing/2014/main" id="{CE8687C7-D148-8847-8E4C-BDCC5D0C33AB}"/>
                  </a:ext>
                </a:extLst>
              </p:cNvPr>
              <p:cNvSpPr>
                <a:spLocks/>
              </p:cNvSpPr>
              <p:nvPr/>
            </p:nvSpPr>
            <p:spPr bwMode="auto">
              <a:xfrm>
                <a:off x="6517951" y="4973053"/>
                <a:ext cx="215341" cy="210276"/>
              </a:xfrm>
              <a:custGeom>
                <a:avLst/>
                <a:gdLst>
                  <a:gd name="T0" fmla="*/ 2147483647 w 24"/>
                  <a:gd name="T1" fmla="*/ 2147483647 h 23"/>
                  <a:gd name="T2" fmla="*/ 2147483647 w 24"/>
                  <a:gd name="T3" fmla="*/ 2147483647 h 23"/>
                  <a:gd name="T4" fmla="*/ 2147483647 w 24"/>
                  <a:gd name="T5" fmla="*/ 2147483647 h 23"/>
                  <a:gd name="T6" fmla="*/ 0 w 24"/>
                  <a:gd name="T7" fmla="*/ 2147483647 h 23"/>
                  <a:gd name="T8" fmla="*/ 2147483647 w 24"/>
                  <a:gd name="T9" fmla="*/ 2147483647 h 23"/>
                  <a:gd name="T10" fmla="*/ 2147483647 w 24"/>
                  <a:gd name="T11" fmla="*/ 2147483647 h 23"/>
                  <a:gd name="T12" fmla="*/ 2147483647 w 24"/>
                  <a:gd name="T13" fmla="*/ 2147483647 h 23"/>
                  <a:gd name="T14" fmla="*/ 2147483647 w 24"/>
                  <a:gd name="T15" fmla="*/ 2147483647 h 23"/>
                  <a:gd name="T16" fmla="*/ 2147483647 w 24"/>
                  <a:gd name="T17" fmla="*/ 2147483647 h 23"/>
                  <a:gd name="T18" fmla="*/ 2147483647 w 24"/>
                  <a:gd name="T19" fmla="*/ 2147483647 h 23"/>
                  <a:gd name="T20" fmla="*/ 2147483647 w 24"/>
                  <a:gd name="T21" fmla="*/ 2147483647 h 23"/>
                  <a:gd name="T22" fmla="*/ 2147483647 w 24"/>
                  <a:gd name="T23" fmla="*/ 2147483647 h 23"/>
                  <a:gd name="T24" fmla="*/ 2147483647 w 24"/>
                  <a:gd name="T25" fmla="*/ 2147483647 h 23"/>
                  <a:gd name="T26" fmla="*/ 2147483647 w 24"/>
                  <a:gd name="T27" fmla="*/ 2147483647 h 23"/>
                  <a:gd name="T28" fmla="*/ 2147483647 w 24"/>
                  <a:gd name="T29" fmla="*/ 2147483647 h 23"/>
                  <a:gd name="T30" fmla="*/ 2147483647 w 24"/>
                  <a:gd name="T31" fmla="*/ 0 h 23"/>
                  <a:gd name="T32" fmla="*/ 2147483647 w 24"/>
                  <a:gd name="T33" fmla="*/ 2147483647 h 23"/>
                  <a:gd name="T34" fmla="*/ 2147483647 w 24"/>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44" name="Freeform 143">
                <a:extLst>
                  <a:ext uri="{FF2B5EF4-FFF2-40B4-BE49-F238E27FC236}">
                    <a16:creationId xmlns:a16="http://schemas.microsoft.com/office/drawing/2014/main" id="{DC6E9401-C4A1-8E4A-A15E-48F22AFEED30}"/>
                  </a:ext>
                </a:extLst>
              </p:cNvPr>
              <p:cNvSpPr>
                <a:spLocks/>
              </p:cNvSpPr>
              <p:nvPr/>
            </p:nvSpPr>
            <p:spPr bwMode="auto">
              <a:xfrm>
                <a:off x="6438329" y="4407356"/>
                <a:ext cx="385442" cy="638270"/>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45" name="Freeform 144">
                <a:extLst>
                  <a:ext uri="{FF2B5EF4-FFF2-40B4-BE49-F238E27FC236}">
                    <a16:creationId xmlns:a16="http://schemas.microsoft.com/office/drawing/2014/main" id="{88DAC22F-C722-AC4D-8E66-FF799B179B20}"/>
                  </a:ext>
                </a:extLst>
              </p:cNvPr>
              <p:cNvSpPr>
                <a:spLocks/>
              </p:cNvSpPr>
              <p:nvPr/>
            </p:nvSpPr>
            <p:spPr bwMode="auto">
              <a:xfrm>
                <a:off x="5671064" y="4076125"/>
                <a:ext cx="213531" cy="165614"/>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2147483647 w 144"/>
                  <a:gd name="T39" fmla="*/ 2147483647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46" name="Freeform 145">
                <a:extLst>
                  <a:ext uri="{FF2B5EF4-FFF2-40B4-BE49-F238E27FC236}">
                    <a16:creationId xmlns:a16="http://schemas.microsoft.com/office/drawing/2014/main" id="{F22D20E1-E77E-6E48-9417-1F4B82FAEDAF}"/>
                  </a:ext>
                </a:extLst>
              </p:cNvPr>
              <p:cNvSpPr>
                <a:spLocks/>
              </p:cNvSpPr>
              <p:nvPr/>
            </p:nvSpPr>
            <p:spPr bwMode="auto">
              <a:xfrm>
                <a:off x="5671064" y="4076125"/>
                <a:ext cx="213531" cy="165614"/>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47" name="Freeform 146">
                <a:extLst>
                  <a:ext uri="{FF2B5EF4-FFF2-40B4-BE49-F238E27FC236}">
                    <a16:creationId xmlns:a16="http://schemas.microsoft.com/office/drawing/2014/main" id="{74DF62EE-5E49-6B44-8348-AA0C8BEDC872}"/>
                  </a:ext>
                </a:extLst>
              </p:cNvPr>
              <p:cNvSpPr>
                <a:spLocks/>
              </p:cNvSpPr>
              <p:nvPr/>
            </p:nvSpPr>
            <p:spPr bwMode="auto">
              <a:xfrm>
                <a:off x="5812211" y="4197079"/>
                <a:ext cx="27143" cy="7443"/>
              </a:xfrm>
              <a:custGeom>
                <a:avLst/>
                <a:gdLst>
                  <a:gd name="T0" fmla="*/ 0 w 18"/>
                  <a:gd name="T1" fmla="*/ 2147483647 h 6"/>
                  <a:gd name="T2" fmla="*/ 2147483647 w 18"/>
                  <a:gd name="T3" fmla="*/ 2147483647 h 6"/>
                  <a:gd name="T4" fmla="*/ 2147483647 w 18"/>
                  <a:gd name="T5" fmla="*/ 0 h 6"/>
                  <a:gd name="T6" fmla="*/ 0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48" name="Freeform 147">
                <a:extLst>
                  <a:ext uri="{FF2B5EF4-FFF2-40B4-BE49-F238E27FC236}">
                    <a16:creationId xmlns:a16="http://schemas.microsoft.com/office/drawing/2014/main" id="{186CCA7B-F021-474C-AA21-74B2C130635A}"/>
                  </a:ext>
                </a:extLst>
              </p:cNvPr>
              <p:cNvSpPr>
                <a:spLocks/>
              </p:cNvSpPr>
              <p:nvPr/>
            </p:nvSpPr>
            <p:spPr bwMode="auto">
              <a:xfrm>
                <a:off x="5812211" y="4197079"/>
                <a:ext cx="27143" cy="7443"/>
              </a:xfrm>
              <a:custGeom>
                <a:avLst/>
                <a:gdLst>
                  <a:gd name="T0" fmla="*/ 0 w 18"/>
                  <a:gd name="T1" fmla="*/ 2147483647 h 6"/>
                  <a:gd name="T2" fmla="*/ 2147483647 w 18"/>
                  <a:gd name="T3" fmla="*/ 2147483647 h 6"/>
                  <a:gd name="T4" fmla="*/ 2147483647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49" name="Freeform 148">
                <a:extLst>
                  <a:ext uri="{FF2B5EF4-FFF2-40B4-BE49-F238E27FC236}">
                    <a16:creationId xmlns:a16="http://schemas.microsoft.com/office/drawing/2014/main" id="{B92835F9-77D1-6548-AD30-BACDB7AAB144}"/>
                  </a:ext>
                </a:extLst>
              </p:cNvPr>
              <p:cNvSpPr>
                <a:spLocks/>
              </p:cNvSpPr>
              <p:nvPr/>
            </p:nvSpPr>
            <p:spPr bwMode="auto">
              <a:xfrm>
                <a:off x="5723541" y="4204523"/>
                <a:ext cx="115813" cy="154451"/>
              </a:xfrm>
              <a:custGeom>
                <a:avLst/>
                <a:gdLst>
                  <a:gd name="T0" fmla="*/ 2147483647 w 78"/>
                  <a:gd name="T1" fmla="*/ 2147483647 h 102"/>
                  <a:gd name="T2" fmla="*/ 2147483647 w 78"/>
                  <a:gd name="T3" fmla="*/ 0 h 102"/>
                  <a:gd name="T4" fmla="*/ 2147483647 w 78"/>
                  <a:gd name="T5" fmla="*/ 0 h 102"/>
                  <a:gd name="T6" fmla="*/ 2147483647 w 78"/>
                  <a:gd name="T7" fmla="*/ 0 h 102"/>
                  <a:gd name="T8" fmla="*/ 0 w 78"/>
                  <a:gd name="T9" fmla="*/ 2147483647 h 102"/>
                  <a:gd name="T10" fmla="*/ 2147483647 w 78"/>
                  <a:gd name="T11" fmla="*/ 2147483647 h 102"/>
                  <a:gd name="T12" fmla="*/ 0 w 78"/>
                  <a:gd name="T13" fmla="*/ 2147483647 h 102"/>
                  <a:gd name="T14" fmla="*/ 0 w 78"/>
                  <a:gd name="T15" fmla="*/ 2147483647 h 102"/>
                  <a:gd name="T16" fmla="*/ 2147483647 w 78"/>
                  <a:gd name="T17" fmla="*/ 2147483647 h 102"/>
                  <a:gd name="T18" fmla="*/ 2147483647 w 78"/>
                  <a:gd name="T19" fmla="*/ 2147483647 h 102"/>
                  <a:gd name="T20" fmla="*/ 2147483647 w 78"/>
                  <a:gd name="T21" fmla="*/ 2147483647 h 102"/>
                  <a:gd name="T22" fmla="*/ 2147483647 w 78"/>
                  <a:gd name="T23" fmla="*/ 2147483647 h 102"/>
                  <a:gd name="T24" fmla="*/ 2147483647 w 78"/>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50" name="Freeform 149">
                <a:extLst>
                  <a:ext uri="{FF2B5EF4-FFF2-40B4-BE49-F238E27FC236}">
                    <a16:creationId xmlns:a16="http://schemas.microsoft.com/office/drawing/2014/main" id="{91F2DE69-9676-7644-9925-FB4E12604130}"/>
                  </a:ext>
                </a:extLst>
              </p:cNvPr>
              <p:cNvSpPr>
                <a:spLocks/>
              </p:cNvSpPr>
              <p:nvPr/>
            </p:nvSpPr>
            <p:spPr bwMode="auto">
              <a:xfrm>
                <a:off x="5895452" y="4085428"/>
                <a:ext cx="338393" cy="312622"/>
              </a:xfrm>
              <a:custGeom>
                <a:avLst/>
                <a:gdLst>
                  <a:gd name="T0" fmla="*/ 2147483647 w 228"/>
                  <a:gd name="T1" fmla="*/ 2147483647 h 205"/>
                  <a:gd name="T2" fmla="*/ 2147483647 w 228"/>
                  <a:gd name="T3" fmla="*/ 2147483647 h 205"/>
                  <a:gd name="T4" fmla="*/ 2147483647 w 228"/>
                  <a:gd name="T5" fmla="*/ 2147483647 h 205"/>
                  <a:gd name="T6" fmla="*/ 2147483647 w 228"/>
                  <a:gd name="T7" fmla="*/ 2147483647 h 205"/>
                  <a:gd name="T8" fmla="*/ 2147483647 w 228"/>
                  <a:gd name="T9" fmla="*/ 2147483647 h 205"/>
                  <a:gd name="T10" fmla="*/ 2147483647 w 228"/>
                  <a:gd name="T11" fmla="*/ 2147483647 h 205"/>
                  <a:gd name="T12" fmla="*/ 2147483647 w 228"/>
                  <a:gd name="T13" fmla="*/ 2147483647 h 205"/>
                  <a:gd name="T14" fmla="*/ 2147483647 w 228"/>
                  <a:gd name="T15" fmla="*/ 2147483647 h 205"/>
                  <a:gd name="T16" fmla="*/ 2147483647 w 228"/>
                  <a:gd name="T17" fmla="*/ 2147483647 h 205"/>
                  <a:gd name="T18" fmla="*/ 2147483647 w 228"/>
                  <a:gd name="T19" fmla="*/ 0 h 205"/>
                  <a:gd name="T20" fmla="*/ 2147483647 w 228"/>
                  <a:gd name="T21" fmla="*/ 2147483647 h 205"/>
                  <a:gd name="T22" fmla="*/ 2147483647 w 228"/>
                  <a:gd name="T23" fmla="*/ 2147483647 h 205"/>
                  <a:gd name="T24" fmla="*/ 2147483647 w 228"/>
                  <a:gd name="T25" fmla="*/ 2147483647 h 205"/>
                  <a:gd name="T26" fmla="*/ 2147483647 w 228"/>
                  <a:gd name="T27" fmla="*/ 2147483647 h 205"/>
                  <a:gd name="T28" fmla="*/ 2147483647 w 228"/>
                  <a:gd name="T29" fmla="*/ 2147483647 h 205"/>
                  <a:gd name="T30" fmla="*/ 2147483647 w 228"/>
                  <a:gd name="T31" fmla="*/ 2147483647 h 205"/>
                  <a:gd name="T32" fmla="*/ 2147483647 w 228"/>
                  <a:gd name="T33" fmla="*/ 2147483647 h 205"/>
                  <a:gd name="T34" fmla="*/ 2147483647 w 228"/>
                  <a:gd name="T35" fmla="*/ 2147483647 h 205"/>
                  <a:gd name="T36" fmla="*/ 2147483647 w 228"/>
                  <a:gd name="T37" fmla="*/ 2147483647 h 205"/>
                  <a:gd name="T38" fmla="*/ 0 w 228"/>
                  <a:gd name="T39" fmla="*/ 2147483647 h 205"/>
                  <a:gd name="T40" fmla="*/ 0 w 228"/>
                  <a:gd name="T41" fmla="*/ 2147483647 h 205"/>
                  <a:gd name="T42" fmla="*/ 2147483647 w 228"/>
                  <a:gd name="T43" fmla="*/ 2147483647 h 205"/>
                  <a:gd name="T44" fmla="*/ 2147483647 w 228"/>
                  <a:gd name="T45" fmla="*/ 2147483647 h 205"/>
                  <a:gd name="T46" fmla="*/ 2147483647 w 228"/>
                  <a:gd name="T47" fmla="*/ 2147483647 h 205"/>
                  <a:gd name="T48" fmla="*/ 2147483647 w 228"/>
                  <a:gd name="T49" fmla="*/ 2147483647 h 205"/>
                  <a:gd name="T50" fmla="*/ 2147483647 w 228"/>
                  <a:gd name="T51" fmla="*/ 2147483647 h 205"/>
                  <a:gd name="T52" fmla="*/ 2147483647 w 228"/>
                  <a:gd name="T53" fmla="*/ 2147483647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51" name="Freeform 150">
                <a:extLst>
                  <a:ext uri="{FF2B5EF4-FFF2-40B4-BE49-F238E27FC236}">
                    <a16:creationId xmlns:a16="http://schemas.microsoft.com/office/drawing/2014/main" id="{30CD40B4-2B97-C447-A0EB-951193832D64}"/>
                  </a:ext>
                </a:extLst>
              </p:cNvPr>
              <p:cNvSpPr>
                <a:spLocks/>
              </p:cNvSpPr>
              <p:nvPr/>
            </p:nvSpPr>
            <p:spPr bwMode="auto">
              <a:xfrm>
                <a:off x="6224797" y="4204523"/>
                <a:ext cx="365537" cy="219580"/>
              </a:xfrm>
              <a:custGeom>
                <a:avLst/>
                <a:gdLst>
                  <a:gd name="T0" fmla="*/ 2147483647 w 246"/>
                  <a:gd name="T1" fmla="*/ 2147483647 h 144"/>
                  <a:gd name="T2" fmla="*/ 2147483647 w 246"/>
                  <a:gd name="T3" fmla="*/ 2147483647 h 144"/>
                  <a:gd name="T4" fmla="*/ 2147483647 w 246"/>
                  <a:gd name="T5" fmla="*/ 2147483647 h 144"/>
                  <a:gd name="T6" fmla="*/ 2147483647 w 246"/>
                  <a:gd name="T7" fmla="*/ 2147483647 h 144"/>
                  <a:gd name="T8" fmla="*/ 0 w 246"/>
                  <a:gd name="T9" fmla="*/ 2147483647 h 144"/>
                  <a:gd name="T10" fmla="*/ 2147483647 w 246"/>
                  <a:gd name="T11" fmla="*/ 2147483647 h 144"/>
                  <a:gd name="T12" fmla="*/ 2147483647 w 246"/>
                  <a:gd name="T13" fmla="*/ 2147483647 h 144"/>
                  <a:gd name="T14" fmla="*/ 2147483647 w 246"/>
                  <a:gd name="T15" fmla="*/ 2147483647 h 144"/>
                  <a:gd name="T16" fmla="*/ 2147483647 w 246"/>
                  <a:gd name="T17" fmla="*/ 2147483647 h 144"/>
                  <a:gd name="T18" fmla="*/ 2147483647 w 246"/>
                  <a:gd name="T19" fmla="*/ 2147483647 h 144"/>
                  <a:gd name="T20" fmla="*/ 2147483647 w 246"/>
                  <a:gd name="T21" fmla="*/ 2147483647 h 144"/>
                  <a:gd name="T22" fmla="*/ 2147483647 w 246"/>
                  <a:gd name="T23" fmla="*/ 2147483647 h 144"/>
                  <a:gd name="T24" fmla="*/ 2147483647 w 246"/>
                  <a:gd name="T25" fmla="*/ 2147483647 h 144"/>
                  <a:gd name="T26" fmla="*/ 2147483647 w 246"/>
                  <a:gd name="T27" fmla="*/ 2147483647 h 144"/>
                  <a:gd name="T28" fmla="*/ 2147483647 w 246"/>
                  <a:gd name="T29" fmla="*/ 2147483647 h 144"/>
                  <a:gd name="T30" fmla="*/ 2147483647 w 246"/>
                  <a:gd name="T31" fmla="*/ 2147483647 h 144"/>
                  <a:gd name="T32" fmla="*/ 2147483647 w 246"/>
                  <a:gd name="T33" fmla="*/ 2147483647 h 144"/>
                  <a:gd name="T34" fmla="*/ 2147483647 w 246"/>
                  <a:gd name="T35" fmla="*/ 2147483647 h 144"/>
                  <a:gd name="T36" fmla="*/ 2147483647 w 246"/>
                  <a:gd name="T37" fmla="*/ 2147483647 h 144"/>
                  <a:gd name="T38" fmla="*/ 2147483647 w 246"/>
                  <a:gd name="T39" fmla="*/ 0 h 144"/>
                  <a:gd name="T40" fmla="*/ 2147483647 w 246"/>
                  <a:gd name="T41" fmla="*/ 2147483647 h 144"/>
                  <a:gd name="T42" fmla="*/ 2147483647 w 246"/>
                  <a:gd name="T43" fmla="*/ 2147483647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52" name="Freeform 151">
                <a:extLst>
                  <a:ext uri="{FF2B5EF4-FFF2-40B4-BE49-F238E27FC236}">
                    <a16:creationId xmlns:a16="http://schemas.microsoft.com/office/drawing/2014/main" id="{0D4CB81D-2C5E-CD4E-9D02-A54EC031BEFA}"/>
                  </a:ext>
                </a:extLst>
              </p:cNvPr>
              <p:cNvSpPr>
                <a:spLocks/>
              </p:cNvSpPr>
              <p:nvPr/>
            </p:nvSpPr>
            <p:spPr bwMode="auto">
              <a:xfrm>
                <a:off x="6118031" y="4407356"/>
                <a:ext cx="222580" cy="273544"/>
              </a:xfrm>
              <a:custGeom>
                <a:avLst/>
                <a:gdLst>
                  <a:gd name="T0" fmla="*/ 2147483647 w 150"/>
                  <a:gd name="T1" fmla="*/ 2147483647 h 180"/>
                  <a:gd name="T2" fmla="*/ 2147483647 w 150"/>
                  <a:gd name="T3" fmla="*/ 2147483647 h 180"/>
                  <a:gd name="T4" fmla="*/ 2147483647 w 150"/>
                  <a:gd name="T5" fmla="*/ 2147483647 h 180"/>
                  <a:gd name="T6" fmla="*/ 2147483647 w 150"/>
                  <a:gd name="T7" fmla="*/ 2147483647 h 180"/>
                  <a:gd name="T8" fmla="*/ 2147483647 w 150"/>
                  <a:gd name="T9" fmla="*/ 2147483647 h 180"/>
                  <a:gd name="T10" fmla="*/ 2147483647 w 150"/>
                  <a:gd name="T11" fmla="*/ 0 h 180"/>
                  <a:gd name="T12" fmla="*/ 2147483647 w 150"/>
                  <a:gd name="T13" fmla="*/ 0 h 180"/>
                  <a:gd name="T14" fmla="*/ 2147483647 w 150"/>
                  <a:gd name="T15" fmla="*/ 2147483647 h 180"/>
                  <a:gd name="T16" fmla="*/ 2147483647 w 150"/>
                  <a:gd name="T17" fmla="*/ 2147483647 h 180"/>
                  <a:gd name="T18" fmla="*/ 2147483647 w 150"/>
                  <a:gd name="T19" fmla="*/ 2147483647 h 180"/>
                  <a:gd name="T20" fmla="*/ 2147483647 w 150"/>
                  <a:gd name="T21" fmla="*/ 2147483647 h 180"/>
                  <a:gd name="T22" fmla="*/ 2147483647 w 150"/>
                  <a:gd name="T23" fmla="*/ 2147483647 h 180"/>
                  <a:gd name="T24" fmla="*/ 2147483647 w 150"/>
                  <a:gd name="T25" fmla="*/ 2147483647 h 180"/>
                  <a:gd name="T26" fmla="*/ 2147483647 w 150"/>
                  <a:gd name="T27" fmla="*/ 2147483647 h 180"/>
                  <a:gd name="T28" fmla="*/ 2147483647 w 150"/>
                  <a:gd name="T29" fmla="*/ 2147483647 h 180"/>
                  <a:gd name="T30" fmla="*/ 2147483647 w 150"/>
                  <a:gd name="T31" fmla="*/ 2147483647 h 180"/>
                  <a:gd name="T32" fmla="*/ 2147483647 w 150"/>
                  <a:gd name="T33" fmla="*/ 2147483647 h 180"/>
                  <a:gd name="T34" fmla="*/ 0 w 150"/>
                  <a:gd name="T35" fmla="*/ 2147483647 h 180"/>
                  <a:gd name="T36" fmla="*/ 2147483647 w 150"/>
                  <a:gd name="T37" fmla="*/ 2147483647 h 180"/>
                  <a:gd name="T38" fmla="*/ 2147483647 w 150"/>
                  <a:gd name="T39" fmla="*/ 2147483647 h 180"/>
                  <a:gd name="T40" fmla="*/ 2147483647 w 150"/>
                  <a:gd name="T41" fmla="*/ 2147483647 h 180"/>
                  <a:gd name="T42" fmla="*/ 2147483647 w 15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53" name="Freeform 152">
                <a:extLst>
                  <a:ext uri="{FF2B5EF4-FFF2-40B4-BE49-F238E27FC236}">
                    <a16:creationId xmlns:a16="http://schemas.microsoft.com/office/drawing/2014/main" id="{4DE4F41A-CA3D-0140-AC7B-851702769A2B}"/>
                  </a:ext>
                </a:extLst>
              </p:cNvPr>
              <p:cNvSpPr>
                <a:spLocks/>
              </p:cNvSpPr>
              <p:nvPr/>
            </p:nvSpPr>
            <p:spPr bwMode="auto">
              <a:xfrm>
                <a:off x="6072792" y="4463182"/>
                <a:ext cx="133910" cy="152589"/>
              </a:xfrm>
              <a:custGeom>
                <a:avLst/>
                <a:gdLst>
                  <a:gd name="T0" fmla="*/ 2147483647 w 90"/>
                  <a:gd name="T1" fmla="*/ 2147483647 h 102"/>
                  <a:gd name="T2" fmla="*/ 2147483647 w 90"/>
                  <a:gd name="T3" fmla="*/ 2147483647 h 102"/>
                  <a:gd name="T4" fmla="*/ 2147483647 w 90"/>
                  <a:gd name="T5" fmla="*/ 2147483647 h 102"/>
                  <a:gd name="T6" fmla="*/ 2147483647 w 90"/>
                  <a:gd name="T7" fmla="*/ 2147483647 h 102"/>
                  <a:gd name="T8" fmla="*/ 2147483647 w 90"/>
                  <a:gd name="T9" fmla="*/ 2147483647 h 102"/>
                  <a:gd name="T10" fmla="*/ 2147483647 w 90"/>
                  <a:gd name="T11" fmla="*/ 0 h 102"/>
                  <a:gd name="T12" fmla="*/ 2147483647 w 90"/>
                  <a:gd name="T13" fmla="*/ 0 h 102"/>
                  <a:gd name="T14" fmla="*/ 0 w 90"/>
                  <a:gd name="T15" fmla="*/ 0 h 102"/>
                  <a:gd name="T16" fmla="*/ 0 w 90"/>
                  <a:gd name="T17" fmla="*/ 2147483647 h 102"/>
                  <a:gd name="T18" fmla="*/ 0 w 90"/>
                  <a:gd name="T19" fmla="*/ 2147483647 h 102"/>
                  <a:gd name="T20" fmla="*/ 2147483647 w 90"/>
                  <a:gd name="T21" fmla="*/ 2147483647 h 102"/>
                  <a:gd name="T22" fmla="*/ 2147483647 w 90"/>
                  <a:gd name="T23" fmla="*/ 2147483647 h 102"/>
                  <a:gd name="T24" fmla="*/ 2147483647 w 90"/>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54" name="Freeform 153">
                <a:extLst>
                  <a:ext uri="{FF2B5EF4-FFF2-40B4-BE49-F238E27FC236}">
                    <a16:creationId xmlns:a16="http://schemas.microsoft.com/office/drawing/2014/main" id="{2809D248-AD35-E143-BDD9-74D703142FD3}"/>
                  </a:ext>
                </a:extLst>
              </p:cNvPr>
              <p:cNvSpPr>
                <a:spLocks/>
              </p:cNvSpPr>
              <p:nvPr/>
            </p:nvSpPr>
            <p:spPr bwMode="auto">
              <a:xfrm>
                <a:off x="6036600" y="4159862"/>
                <a:ext cx="213531" cy="303318"/>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2147483647 w 144"/>
                  <a:gd name="T43" fmla="*/ 2147483647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55" name="Freeform 154">
                <a:extLst>
                  <a:ext uri="{FF2B5EF4-FFF2-40B4-BE49-F238E27FC236}">
                    <a16:creationId xmlns:a16="http://schemas.microsoft.com/office/drawing/2014/main" id="{3C2021CB-61C4-E446-8AC3-A51ABBFABD61}"/>
                  </a:ext>
                </a:extLst>
              </p:cNvPr>
              <p:cNvSpPr>
                <a:spLocks/>
              </p:cNvSpPr>
              <p:nvPr/>
            </p:nvSpPr>
            <p:spPr bwMode="auto">
              <a:xfrm>
                <a:off x="6036600" y="4159862"/>
                <a:ext cx="213531" cy="303318"/>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56" name="Freeform 155">
                <a:extLst>
                  <a:ext uri="{FF2B5EF4-FFF2-40B4-BE49-F238E27FC236}">
                    <a16:creationId xmlns:a16="http://schemas.microsoft.com/office/drawing/2014/main" id="{3D29AEA0-B9C0-314A-AE30-04E40460B7A4}"/>
                  </a:ext>
                </a:extLst>
              </p:cNvPr>
              <p:cNvSpPr>
                <a:spLocks/>
              </p:cNvSpPr>
              <p:nvPr/>
            </p:nvSpPr>
            <p:spPr bwMode="auto">
              <a:xfrm>
                <a:off x="5839354" y="4148697"/>
                <a:ext cx="72384" cy="184224"/>
              </a:xfrm>
              <a:custGeom>
                <a:avLst/>
                <a:gdLst>
                  <a:gd name="T0" fmla="*/ 2147483647 w 48"/>
                  <a:gd name="T1" fmla="*/ 2147483647 h 120"/>
                  <a:gd name="T2" fmla="*/ 2147483647 w 48"/>
                  <a:gd name="T3" fmla="*/ 2147483647 h 120"/>
                  <a:gd name="T4" fmla="*/ 2147483647 w 48"/>
                  <a:gd name="T5" fmla="*/ 2147483647 h 120"/>
                  <a:gd name="T6" fmla="*/ 2147483647 w 48"/>
                  <a:gd name="T7" fmla="*/ 2147483647 h 120"/>
                  <a:gd name="T8" fmla="*/ 2147483647 w 48"/>
                  <a:gd name="T9" fmla="*/ 0 h 120"/>
                  <a:gd name="T10" fmla="*/ 2147483647 w 48"/>
                  <a:gd name="T11" fmla="*/ 2147483647 h 120"/>
                  <a:gd name="T12" fmla="*/ 2147483647 w 48"/>
                  <a:gd name="T13" fmla="*/ 2147483647 h 120"/>
                  <a:gd name="T14" fmla="*/ 0 w 48"/>
                  <a:gd name="T15" fmla="*/ 2147483647 h 120"/>
                  <a:gd name="T16" fmla="*/ 0 w 48"/>
                  <a:gd name="T17" fmla="*/ 2147483647 h 120"/>
                  <a:gd name="T18" fmla="*/ 2147483647 w 48"/>
                  <a:gd name="T19" fmla="*/ 2147483647 h 120"/>
                  <a:gd name="T20" fmla="*/ 2147483647 w 48"/>
                  <a:gd name="T21" fmla="*/ 2147483647 h 120"/>
                  <a:gd name="T22" fmla="*/ 2147483647 w 48"/>
                  <a:gd name="T23" fmla="*/ 2147483647 h 120"/>
                  <a:gd name="T24" fmla="*/ 2147483647 w 48"/>
                  <a:gd name="T25" fmla="*/ 2147483647 h 120"/>
                  <a:gd name="T26" fmla="*/ 2147483647 w 48"/>
                  <a:gd name="T27" fmla="*/ 2147483647 h 120"/>
                  <a:gd name="T28" fmla="*/ 2147483647 w 48"/>
                  <a:gd name="T29" fmla="*/ 2147483647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57" name="Freeform 156">
                <a:extLst>
                  <a:ext uri="{FF2B5EF4-FFF2-40B4-BE49-F238E27FC236}">
                    <a16:creationId xmlns:a16="http://schemas.microsoft.com/office/drawing/2014/main" id="{50C2EB66-B83D-094E-A493-2FFA1E922AB2}"/>
                  </a:ext>
                </a:extLst>
              </p:cNvPr>
              <p:cNvSpPr>
                <a:spLocks/>
              </p:cNvSpPr>
              <p:nvPr/>
            </p:nvSpPr>
            <p:spPr bwMode="auto">
              <a:xfrm>
                <a:off x="5812211" y="4197079"/>
                <a:ext cx="63335" cy="145146"/>
              </a:xfrm>
              <a:custGeom>
                <a:avLst/>
                <a:gdLst>
                  <a:gd name="T0" fmla="*/ 2147483647 w 42"/>
                  <a:gd name="T1" fmla="*/ 2147483647 h 96"/>
                  <a:gd name="T2" fmla="*/ 2147483647 w 42"/>
                  <a:gd name="T3" fmla="*/ 0 h 96"/>
                  <a:gd name="T4" fmla="*/ 2147483647 w 42"/>
                  <a:gd name="T5" fmla="*/ 2147483647 h 96"/>
                  <a:gd name="T6" fmla="*/ 0 w 42"/>
                  <a:gd name="T7" fmla="*/ 2147483647 h 96"/>
                  <a:gd name="T8" fmla="*/ 0 w 42"/>
                  <a:gd name="T9" fmla="*/ 2147483647 h 96"/>
                  <a:gd name="T10" fmla="*/ 0 w 42"/>
                  <a:gd name="T11" fmla="*/ 2147483647 h 96"/>
                  <a:gd name="T12" fmla="*/ 2147483647 w 42"/>
                  <a:gd name="T13" fmla="*/ 2147483647 h 96"/>
                  <a:gd name="T14" fmla="*/ 2147483647 w 42"/>
                  <a:gd name="T15" fmla="*/ 2147483647 h 96"/>
                  <a:gd name="T16" fmla="*/ 2147483647 w 42"/>
                  <a:gd name="T17" fmla="*/ 2147483647 h 96"/>
                  <a:gd name="T18" fmla="*/ 2147483647 w 42"/>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58" name="Freeform 157">
                <a:extLst>
                  <a:ext uri="{FF2B5EF4-FFF2-40B4-BE49-F238E27FC236}">
                    <a16:creationId xmlns:a16="http://schemas.microsoft.com/office/drawing/2014/main" id="{A1256B9B-CF1D-6042-BEC7-FBF22281D66F}"/>
                  </a:ext>
                </a:extLst>
              </p:cNvPr>
              <p:cNvSpPr>
                <a:spLocks/>
              </p:cNvSpPr>
              <p:nvPr/>
            </p:nvSpPr>
            <p:spPr bwMode="auto">
              <a:xfrm>
                <a:off x="6145175" y="5012130"/>
                <a:ext cx="365537" cy="381474"/>
              </a:xfrm>
              <a:custGeom>
                <a:avLst/>
                <a:gdLst>
                  <a:gd name="T0" fmla="*/ 2147483647 w 246"/>
                  <a:gd name="T1" fmla="*/ 2147483647 h 252"/>
                  <a:gd name="T2" fmla="*/ 2147483647 w 246"/>
                  <a:gd name="T3" fmla="*/ 2147483647 h 252"/>
                  <a:gd name="T4" fmla="*/ 2147483647 w 246"/>
                  <a:gd name="T5" fmla="*/ 2147483647 h 252"/>
                  <a:gd name="T6" fmla="*/ 2147483647 w 246"/>
                  <a:gd name="T7" fmla="*/ 2147483647 h 252"/>
                  <a:gd name="T8" fmla="*/ 2147483647 w 246"/>
                  <a:gd name="T9" fmla="*/ 2147483647 h 252"/>
                  <a:gd name="T10" fmla="*/ 2147483647 w 246"/>
                  <a:gd name="T11" fmla="*/ 2147483647 h 252"/>
                  <a:gd name="T12" fmla="*/ 2147483647 w 246"/>
                  <a:gd name="T13" fmla="*/ 2147483647 h 252"/>
                  <a:gd name="T14" fmla="*/ 2147483647 w 246"/>
                  <a:gd name="T15" fmla="*/ 2147483647 h 252"/>
                  <a:gd name="T16" fmla="*/ 2147483647 w 246"/>
                  <a:gd name="T17" fmla="*/ 2147483647 h 252"/>
                  <a:gd name="T18" fmla="*/ 2147483647 w 246"/>
                  <a:gd name="T19" fmla="*/ 2147483647 h 252"/>
                  <a:gd name="T20" fmla="*/ 2147483647 w 246"/>
                  <a:gd name="T21" fmla="*/ 2147483647 h 252"/>
                  <a:gd name="T22" fmla="*/ 2147483647 w 246"/>
                  <a:gd name="T23" fmla="*/ 2147483647 h 252"/>
                  <a:gd name="T24" fmla="*/ 2147483647 w 246"/>
                  <a:gd name="T25" fmla="*/ 2147483647 h 252"/>
                  <a:gd name="T26" fmla="*/ 2147483647 w 246"/>
                  <a:gd name="T27" fmla="*/ 2147483647 h 252"/>
                  <a:gd name="T28" fmla="*/ 2147483647 w 246"/>
                  <a:gd name="T29" fmla="*/ 2147483647 h 252"/>
                  <a:gd name="T30" fmla="*/ 2147483647 w 246"/>
                  <a:gd name="T31" fmla="*/ 2147483647 h 252"/>
                  <a:gd name="T32" fmla="*/ 2147483647 w 246"/>
                  <a:gd name="T33" fmla="*/ 2147483647 h 252"/>
                  <a:gd name="T34" fmla="*/ 2147483647 w 246"/>
                  <a:gd name="T35" fmla="*/ 2147483647 h 252"/>
                  <a:gd name="T36" fmla="*/ 2147483647 w 246"/>
                  <a:gd name="T37" fmla="*/ 2147483647 h 252"/>
                  <a:gd name="T38" fmla="*/ 2147483647 w 246"/>
                  <a:gd name="T39" fmla="*/ 0 h 252"/>
                  <a:gd name="T40" fmla="*/ 2147483647 w 246"/>
                  <a:gd name="T41" fmla="*/ 2147483647 h 252"/>
                  <a:gd name="T42" fmla="*/ 0 w 246"/>
                  <a:gd name="T43" fmla="*/ 2147483647 h 252"/>
                  <a:gd name="T44" fmla="*/ 2147483647 w 246"/>
                  <a:gd name="T45" fmla="*/ 2147483647 h 252"/>
                  <a:gd name="T46" fmla="*/ 2147483647 w 246"/>
                  <a:gd name="T47" fmla="*/ 2147483647 h 252"/>
                  <a:gd name="T48" fmla="*/ 2147483647 w 246"/>
                  <a:gd name="T49" fmla="*/ 2147483647 h 252"/>
                  <a:gd name="T50" fmla="*/ 2147483647 w 246"/>
                  <a:gd name="T51" fmla="*/ 2147483647 h 252"/>
                  <a:gd name="T52" fmla="*/ 2147483647 w 246"/>
                  <a:gd name="T53" fmla="*/ 2147483647 h 252"/>
                  <a:gd name="T54" fmla="*/ 2147483647 w 246"/>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59" name="Freeform 158">
                <a:extLst>
                  <a:ext uri="{FF2B5EF4-FFF2-40B4-BE49-F238E27FC236}">
                    <a16:creationId xmlns:a16="http://schemas.microsoft.com/office/drawing/2014/main" id="{80401395-F535-2040-80BF-56984E5586B2}"/>
                  </a:ext>
                </a:extLst>
              </p:cNvPr>
              <p:cNvSpPr>
                <a:spLocks/>
              </p:cNvSpPr>
              <p:nvPr/>
            </p:nvSpPr>
            <p:spPr bwMode="auto">
              <a:xfrm>
                <a:off x="5839354" y="3966334"/>
                <a:ext cx="90479" cy="109791"/>
              </a:xfrm>
              <a:custGeom>
                <a:avLst/>
                <a:gdLst>
                  <a:gd name="T0" fmla="*/ 0 w 10"/>
                  <a:gd name="T1" fmla="*/ 2147483647 h 12"/>
                  <a:gd name="T2" fmla="*/ 2147483647 w 10"/>
                  <a:gd name="T3" fmla="*/ 2147483647 h 12"/>
                  <a:gd name="T4" fmla="*/ 2147483647 w 10"/>
                  <a:gd name="T5" fmla="*/ 2147483647 h 12"/>
                  <a:gd name="T6" fmla="*/ 2147483647 w 10"/>
                  <a:gd name="T7" fmla="*/ 2147483647 h 12"/>
                  <a:gd name="T8" fmla="*/ 2147483647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60" name="Freeform 159">
                <a:extLst>
                  <a:ext uri="{FF2B5EF4-FFF2-40B4-BE49-F238E27FC236}">
                    <a16:creationId xmlns:a16="http://schemas.microsoft.com/office/drawing/2014/main" id="{8936E311-3C98-9F47-B102-8B2CC8A655A9}"/>
                  </a:ext>
                </a:extLst>
              </p:cNvPr>
              <p:cNvSpPr>
                <a:spLocks/>
              </p:cNvSpPr>
              <p:nvPr/>
            </p:nvSpPr>
            <p:spPr bwMode="auto">
              <a:xfrm>
                <a:off x="5032277" y="1962203"/>
                <a:ext cx="150197" cy="59547"/>
              </a:xfrm>
              <a:custGeom>
                <a:avLst/>
                <a:gdLst>
                  <a:gd name="T0" fmla="*/ 2147483647 w 114"/>
                  <a:gd name="T1" fmla="*/ 0 h 54"/>
                  <a:gd name="T2" fmla="*/ 2147483647 w 114"/>
                  <a:gd name="T3" fmla="*/ 2147483647 h 54"/>
                  <a:gd name="T4" fmla="*/ 2147483647 w 114"/>
                  <a:gd name="T5" fmla="*/ 2147483647 h 54"/>
                  <a:gd name="T6" fmla="*/ 2147483647 w 114"/>
                  <a:gd name="T7" fmla="*/ 0 h 54"/>
                  <a:gd name="T8" fmla="*/ 2147483647 w 114"/>
                  <a:gd name="T9" fmla="*/ 2147483647 h 54"/>
                  <a:gd name="T10" fmla="*/ 2147483647 w 114"/>
                  <a:gd name="T11" fmla="*/ 2147483647 h 54"/>
                  <a:gd name="T12" fmla="*/ 2147483647 w 114"/>
                  <a:gd name="T13" fmla="*/ 2147483647 h 54"/>
                  <a:gd name="T14" fmla="*/ 2147483647 w 114"/>
                  <a:gd name="T15" fmla="*/ 2147483647 h 54"/>
                  <a:gd name="T16" fmla="*/ 2147483647 w 114"/>
                  <a:gd name="T17" fmla="*/ 2147483647 h 54"/>
                  <a:gd name="T18" fmla="*/ 2147483647 w 114"/>
                  <a:gd name="T19" fmla="*/ 2147483647 h 54"/>
                  <a:gd name="T20" fmla="*/ 2147483647 w 114"/>
                  <a:gd name="T21" fmla="*/ 2147483647 h 54"/>
                  <a:gd name="T22" fmla="*/ 0 w 114"/>
                  <a:gd name="T23" fmla="*/ 2147483647 h 54"/>
                  <a:gd name="T24" fmla="*/ 2147483647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grpFill/>
              <a:ln w="9525" cap="flat" cmpd="sng">
                <a:solidFill>
                  <a:srgbClr val="C2E4BA">
                    <a:alpha val="65098"/>
                  </a:srgbClr>
                </a:solidFill>
                <a:prstDash val="solid"/>
                <a:round/>
                <a:headEnd/>
                <a:tailEnd/>
              </a:ln>
              <a:effectLst/>
              <a:extLst/>
            </p:spPr>
            <p:txBody>
              <a:bodyPr anchor="ct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grpSp>
            <p:nvGrpSpPr>
              <p:cNvPr id="161" name="Group 160">
                <a:extLst>
                  <a:ext uri="{FF2B5EF4-FFF2-40B4-BE49-F238E27FC236}">
                    <a16:creationId xmlns:a16="http://schemas.microsoft.com/office/drawing/2014/main" id="{61058243-CD11-CF40-B06D-F7F4291B9D3F}"/>
                  </a:ext>
                </a:extLst>
              </p:cNvPr>
              <p:cNvGrpSpPr>
                <a:grpSpLocks/>
              </p:cNvGrpSpPr>
              <p:nvPr/>
            </p:nvGrpSpPr>
            <p:grpSpPr bwMode="auto">
              <a:xfrm>
                <a:off x="5571535" y="2418109"/>
                <a:ext cx="285915" cy="431717"/>
                <a:chOff x="2201" y="1250"/>
                <a:chExt cx="133" cy="193"/>
              </a:xfrm>
              <a:grpFill/>
            </p:grpSpPr>
            <p:sp>
              <p:nvSpPr>
                <p:cNvPr id="164" name="Freeform 163">
                  <a:extLst>
                    <a:ext uri="{FF2B5EF4-FFF2-40B4-BE49-F238E27FC236}">
                      <a16:creationId xmlns:a16="http://schemas.microsoft.com/office/drawing/2014/main" id="{C5E4702F-F2E7-FD4D-BC16-D460F4E614E0}"/>
                    </a:ext>
                  </a:extLst>
                </p:cNvPr>
                <p:cNvSpPr>
                  <a:spLocks/>
                </p:cNvSpPr>
                <p:nvPr/>
              </p:nvSpPr>
              <p:spPr bwMode="auto">
                <a:xfrm>
                  <a:off x="2234" y="1250"/>
                  <a:ext cx="100" cy="193"/>
                </a:xfrm>
                <a:custGeom>
                  <a:avLst/>
                  <a:gdLst>
                    <a:gd name="T0" fmla="*/ 543767 w 24"/>
                    <a:gd name="T1" fmla="*/ 2833725 h 47"/>
                    <a:gd name="T2" fmla="*/ 371667 w 24"/>
                    <a:gd name="T3" fmla="*/ 2675083 h 47"/>
                    <a:gd name="T4" fmla="*/ 915658 w 24"/>
                    <a:gd name="T5" fmla="*/ 2344646 h 47"/>
                    <a:gd name="T6" fmla="*/ 826458 w 24"/>
                    <a:gd name="T7" fmla="*/ 2028208 h 47"/>
                    <a:gd name="T8" fmla="*/ 722154 w 24"/>
                    <a:gd name="T9" fmla="*/ 1773736 h 47"/>
                    <a:gd name="T10" fmla="*/ 282692 w 24"/>
                    <a:gd name="T11" fmla="*/ 1773736 h 47"/>
                    <a:gd name="T12" fmla="*/ 371667 w 24"/>
                    <a:gd name="T13" fmla="*/ 1299416 h 47"/>
                    <a:gd name="T14" fmla="*/ 89200 w 24"/>
                    <a:gd name="T15" fmla="*/ 1457232 h 47"/>
                    <a:gd name="T16" fmla="*/ 0 w 24"/>
                    <a:gd name="T17" fmla="*/ 1044943 h 47"/>
                    <a:gd name="T18" fmla="*/ 0 w 24"/>
                    <a:gd name="T19" fmla="*/ 651445 h 47"/>
                    <a:gd name="T20" fmla="*/ 89200 w 24"/>
                    <a:gd name="T21" fmla="*/ 316438 h 47"/>
                    <a:gd name="T22" fmla="*/ 460867 w 24"/>
                    <a:gd name="T23" fmla="*/ 0 h 47"/>
                    <a:gd name="T24" fmla="*/ 722154 w 24"/>
                    <a:gd name="T25" fmla="*/ 77060 h 47"/>
                    <a:gd name="T26" fmla="*/ 632950 w 24"/>
                    <a:gd name="T27" fmla="*/ 493916 h 47"/>
                    <a:gd name="T28" fmla="*/ 1177883 w 24"/>
                    <a:gd name="T29" fmla="*/ 493916 h 47"/>
                    <a:gd name="T30" fmla="*/ 1004638 w 24"/>
                    <a:gd name="T31" fmla="*/ 887418 h 47"/>
                    <a:gd name="T32" fmla="*/ 826458 w 24"/>
                    <a:gd name="T33" fmla="*/ 1222355 h 47"/>
                    <a:gd name="T34" fmla="*/ 1177883 w 24"/>
                    <a:gd name="T35" fmla="*/ 1376492 h 47"/>
                    <a:gd name="T36" fmla="*/ 1548613 w 24"/>
                    <a:gd name="T37" fmla="*/ 1951148 h 47"/>
                    <a:gd name="T38" fmla="*/ 1721929 w 24"/>
                    <a:gd name="T39" fmla="*/ 2344646 h 47"/>
                    <a:gd name="T40" fmla="*/ 1721929 w 24"/>
                    <a:gd name="T41" fmla="*/ 2579252 h 47"/>
                    <a:gd name="T42" fmla="*/ 2093613 w 24"/>
                    <a:gd name="T43" fmla="*/ 2579252 h 47"/>
                    <a:gd name="T44" fmla="*/ 2004342 w 24"/>
                    <a:gd name="T45" fmla="*/ 3150228 h 47"/>
                    <a:gd name="T46" fmla="*/ 2182796 w 24"/>
                    <a:gd name="T47" fmla="*/ 3227223 h 47"/>
                    <a:gd name="T48" fmla="*/ 1548613 w 24"/>
                    <a:gd name="T49" fmla="*/ 3485436 h 47"/>
                    <a:gd name="T50" fmla="*/ 1004638 w 24"/>
                    <a:gd name="T51" fmla="*/ 3562497 h 47"/>
                    <a:gd name="T52" fmla="*/ 722154 w 24"/>
                    <a:gd name="T53" fmla="*/ 3644078 h 47"/>
                    <a:gd name="T54" fmla="*/ 371667 w 24"/>
                    <a:gd name="T55" fmla="*/ 3644078 h 47"/>
                    <a:gd name="T56" fmla="*/ 89200 w 24"/>
                    <a:gd name="T57" fmla="*/ 3721139 h 47"/>
                    <a:gd name="T58" fmla="*/ 460867 w 24"/>
                    <a:gd name="T59" fmla="*/ 3384752 h 47"/>
                    <a:gd name="T60" fmla="*/ 543767 w 24"/>
                    <a:gd name="T61" fmla="*/ 3073151 h 47"/>
                    <a:gd name="T62" fmla="*/ 282692 w 24"/>
                    <a:gd name="T63" fmla="*/ 299152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65" name="Freeform 164">
                  <a:extLst>
                    <a:ext uri="{FF2B5EF4-FFF2-40B4-BE49-F238E27FC236}">
                      <a16:creationId xmlns:a16="http://schemas.microsoft.com/office/drawing/2014/main" id="{0DC6577F-DB94-1242-A733-4A9F05D54655}"/>
                    </a:ext>
                  </a:extLst>
                </p:cNvPr>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9525" cap="flat" cmpd="sng">
                  <a:solidFill>
                    <a:srgbClr val="C2E4BA">
                      <a:alpha val="65098"/>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grpSp>
          <p:sp>
            <p:nvSpPr>
              <p:cNvPr id="162" name="Freeform 161">
                <a:extLst>
                  <a:ext uri="{FF2B5EF4-FFF2-40B4-BE49-F238E27FC236}">
                    <a16:creationId xmlns:a16="http://schemas.microsoft.com/office/drawing/2014/main" id="{854B65B9-82B3-0744-AEDF-DA563103D631}"/>
                  </a:ext>
                </a:extLst>
              </p:cNvPr>
              <p:cNvSpPr>
                <a:spLocks/>
              </p:cNvSpPr>
              <p:nvPr/>
            </p:nvSpPr>
            <p:spPr bwMode="auto">
              <a:xfrm>
                <a:off x="6691672" y="3413663"/>
                <a:ext cx="83241" cy="52103"/>
              </a:xfrm>
              <a:custGeom>
                <a:avLst/>
                <a:gdLst>
                  <a:gd name="T0" fmla="*/ 0 w 46"/>
                  <a:gd name="T1" fmla="*/ 2147483647 h 28"/>
                  <a:gd name="T2" fmla="*/ 2147483647 w 46"/>
                  <a:gd name="T3" fmla="*/ 2147483647 h 28"/>
                  <a:gd name="T4" fmla="*/ 2147483647 w 46"/>
                  <a:gd name="T5" fmla="*/ 2147483647 h 28"/>
                  <a:gd name="T6" fmla="*/ 2147483647 w 46"/>
                  <a:gd name="T7" fmla="*/ 2147483647 h 28"/>
                  <a:gd name="T8" fmla="*/ 2147483647 w 46"/>
                  <a:gd name="T9" fmla="*/ 2147483647 h 28"/>
                  <a:gd name="T10" fmla="*/ 2147483647 w 46"/>
                  <a:gd name="T11" fmla="*/ 0 h 28"/>
                  <a:gd name="T12" fmla="*/ 2147483647 w 46"/>
                  <a:gd name="T13" fmla="*/ 2147483647 h 28"/>
                  <a:gd name="T14" fmla="*/ 2147483647 w 46"/>
                  <a:gd name="T15" fmla="*/ 2147483647 h 28"/>
                  <a:gd name="T16" fmla="*/ 2147483647 w 46"/>
                  <a:gd name="T17" fmla="*/ 2147483647 h 28"/>
                  <a:gd name="T18" fmla="*/ 2147483647 w 46"/>
                  <a:gd name="T19" fmla="*/ 2147483647 h 28"/>
                  <a:gd name="T20" fmla="*/ 2147483647 w 46"/>
                  <a:gd name="T21" fmla="*/ 2147483647 h 28"/>
                  <a:gd name="T22" fmla="*/ 2147483647 w 46"/>
                  <a:gd name="T23" fmla="*/ 2147483647 h 28"/>
                  <a:gd name="T24" fmla="*/ 2147483647 w 46"/>
                  <a:gd name="T25" fmla="*/ 2147483647 h 28"/>
                  <a:gd name="T26" fmla="*/ 2147483647 w 46"/>
                  <a:gd name="T27" fmla="*/ 2147483647 h 28"/>
                  <a:gd name="T28" fmla="*/ 0 w 46"/>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63" name="Freeform 162">
                <a:extLst>
                  <a:ext uri="{FF2B5EF4-FFF2-40B4-BE49-F238E27FC236}">
                    <a16:creationId xmlns:a16="http://schemas.microsoft.com/office/drawing/2014/main" id="{ACC6A2B3-99DD-0348-B1F0-07D0AF5B48FB}"/>
                  </a:ext>
                </a:extLst>
              </p:cNvPr>
              <p:cNvSpPr>
                <a:spLocks/>
              </p:cNvSpPr>
              <p:nvPr/>
            </p:nvSpPr>
            <p:spPr bwMode="auto">
              <a:xfrm>
                <a:off x="6101746" y="2542787"/>
                <a:ext cx="56097" cy="113511"/>
              </a:xfrm>
              <a:custGeom>
                <a:avLst/>
                <a:gdLst>
                  <a:gd name="T0" fmla="*/ 1 w 429209"/>
                  <a:gd name="T1" fmla="*/ 16 h 839755"/>
                  <a:gd name="T2" fmla="*/ 1 w 429209"/>
                  <a:gd name="T3" fmla="*/ 11 h 839755"/>
                  <a:gd name="T4" fmla="*/ 0 w 429209"/>
                  <a:gd name="T5" fmla="*/ 11 h 839755"/>
                  <a:gd name="T6" fmla="*/ 2 w 429209"/>
                  <a:gd name="T7" fmla="*/ 3 h 839755"/>
                  <a:gd name="T8" fmla="*/ 5 w 429209"/>
                  <a:gd name="T9" fmla="*/ 3 h 839755"/>
                  <a:gd name="T10" fmla="*/ 8 w 429209"/>
                  <a:gd name="T11" fmla="*/ 0 h 839755"/>
                  <a:gd name="T12" fmla="*/ 8 w 429209"/>
                  <a:gd name="T13" fmla="*/ 5 h 839755"/>
                  <a:gd name="T14" fmla="*/ 8 w 429209"/>
                  <a:gd name="T15" fmla="*/ 8 h 839755"/>
                  <a:gd name="T16" fmla="*/ 4 w 429209"/>
                  <a:gd name="T17" fmla="*/ 13 h 839755"/>
                  <a:gd name="T18" fmla="*/ 4 w 429209"/>
                  <a:gd name="T19" fmla="*/ 17 h 839755"/>
                  <a:gd name="T20" fmla="*/ 2 w 429209"/>
                  <a:gd name="T21" fmla="*/ 16 h 839755"/>
                  <a:gd name="T22" fmla="*/ 1 w 429209"/>
                  <a:gd name="T23" fmla="*/ 16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grpSp>
        <p:grpSp>
          <p:nvGrpSpPr>
            <p:cNvPr id="14" name="Group 13">
              <a:extLst>
                <a:ext uri="{FF2B5EF4-FFF2-40B4-BE49-F238E27FC236}">
                  <a16:creationId xmlns:a16="http://schemas.microsoft.com/office/drawing/2014/main" id="{B1AFA641-917E-3C4A-BAB7-032520F5A429}"/>
                </a:ext>
              </a:extLst>
            </p:cNvPr>
            <p:cNvGrpSpPr/>
            <p:nvPr/>
          </p:nvGrpSpPr>
          <p:grpSpPr>
            <a:xfrm>
              <a:off x="5660394" y="230600"/>
              <a:ext cx="4323108" cy="5163852"/>
              <a:chOff x="6590334" y="881050"/>
              <a:chExt cx="4323108" cy="5163852"/>
            </a:xfrm>
            <a:grpFill/>
          </p:grpSpPr>
          <p:sp>
            <p:nvSpPr>
              <p:cNvPr id="15" name="Freeform 14">
                <a:extLst>
                  <a:ext uri="{FF2B5EF4-FFF2-40B4-BE49-F238E27FC236}">
                    <a16:creationId xmlns:a16="http://schemas.microsoft.com/office/drawing/2014/main" id="{D5668F93-1859-7648-9963-AE8CCEFEC39D}"/>
                  </a:ext>
                </a:extLst>
              </p:cNvPr>
              <p:cNvSpPr>
                <a:spLocks/>
              </p:cNvSpPr>
              <p:nvPr/>
            </p:nvSpPr>
            <p:spPr bwMode="auto">
              <a:xfrm>
                <a:off x="7325027" y="1028057"/>
                <a:ext cx="497636" cy="653157"/>
              </a:xfrm>
              <a:custGeom>
                <a:avLst/>
                <a:gdLst>
                  <a:gd name="T0" fmla="*/ 2147483647 w 336"/>
                  <a:gd name="T1" fmla="*/ 2147483647 h 427"/>
                  <a:gd name="T2" fmla="*/ 2147483647 w 336"/>
                  <a:gd name="T3" fmla="*/ 2147483647 h 427"/>
                  <a:gd name="T4" fmla="*/ 2147483647 w 336"/>
                  <a:gd name="T5" fmla="*/ 2147483647 h 427"/>
                  <a:gd name="T6" fmla="*/ 2147483647 w 336"/>
                  <a:gd name="T7" fmla="*/ 2147483647 h 427"/>
                  <a:gd name="T8" fmla="*/ 2147483647 w 336"/>
                  <a:gd name="T9" fmla="*/ 2147483647 h 427"/>
                  <a:gd name="T10" fmla="*/ 2147483647 w 336"/>
                  <a:gd name="T11" fmla="*/ 2147483647 h 427"/>
                  <a:gd name="T12" fmla="*/ 2147483647 w 336"/>
                  <a:gd name="T13" fmla="*/ 2147483647 h 427"/>
                  <a:gd name="T14" fmla="*/ 2147483647 w 336"/>
                  <a:gd name="T15" fmla="*/ 2147483647 h 427"/>
                  <a:gd name="T16" fmla="*/ 2147483647 w 336"/>
                  <a:gd name="T17" fmla="*/ 2147483647 h 427"/>
                  <a:gd name="T18" fmla="*/ 2147483647 w 336"/>
                  <a:gd name="T19" fmla="*/ 2147483647 h 427"/>
                  <a:gd name="T20" fmla="*/ 2147483647 w 336"/>
                  <a:gd name="T21" fmla="*/ 2147483647 h 427"/>
                  <a:gd name="T22" fmla="*/ 2147483647 w 336"/>
                  <a:gd name="T23" fmla="*/ 0 h 427"/>
                  <a:gd name="T24" fmla="*/ 2147483647 w 336"/>
                  <a:gd name="T25" fmla="*/ 2147483647 h 427"/>
                  <a:gd name="T26" fmla="*/ 2147483647 w 336"/>
                  <a:gd name="T27" fmla="*/ 2147483647 h 427"/>
                  <a:gd name="T28" fmla="*/ 2147483647 w 336"/>
                  <a:gd name="T29" fmla="*/ 2147483647 h 427"/>
                  <a:gd name="T30" fmla="*/ 2147483647 w 336"/>
                  <a:gd name="T31" fmla="*/ 2147483647 h 427"/>
                  <a:gd name="T32" fmla="*/ 2147483647 w 336"/>
                  <a:gd name="T33" fmla="*/ 2147483647 h 427"/>
                  <a:gd name="T34" fmla="*/ 2147483647 w 336"/>
                  <a:gd name="T35" fmla="*/ 2147483647 h 427"/>
                  <a:gd name="T36" fmla="*/ 2147483647 w 336"/>
                  <a:gd name="T37" fmla="*/ 2147483647 h 427"/>
                  <a:gd name="T38" fmla="*/ 2147483647 w 336"/>
                  <a:gd name="T39" fmla="*/ 2147483647 h 427"/>
                  <a:gd name="T40" fmla="*/ 2147483647 w 336"/>
                  <a:gd name="T41" fmla="*/ 2147483647 h 427"/>
                  <a:gd name="T42" fmla="*/ 2147483647 w 336"/>
                  <a:gd name="T43" fmla="*/ 2147483647 h 427"/>
                  <a:gd name="T44" fmla="*/ 2147483647 w 336"/>
                  <a:gd name="T45" fmla="*/ 2147483647 h 427"/>
                  <a:gd name="T46" fmla="*/ 2147483647 w 336"/>
                  <a:gd name="T47" fmla="*/ 2147483647 h 427"/>
                  <a:gd name="T48" fmla="*/ 2147483647 w 336"/>
                  <a:gd name="T49" fmla="*/ 2147483647 h 427"/>
                  <a:gd name="T50" fmla="*/ 2147483647 w 336"/>
                  <a:gd name="T51" fmla="*/ 2147483647 h 427"/>
                  <a:gd name="T52" fmla="*/ 2147483647 w 336"/>
                  <a:gd name="T53" fmla="*/ 2147483647 h 427"/>
                  <a:gd name="T54" fmla="*/ 0 w 336"/>
                  <a:gd name="T55" fmla="*/ 2147483647 h 427"/>
                  <a:gd name="T56" fmla="*/ 2147483647 w 336"/>
                  <a:gd name="T57" fmla="*/ 2147483647 h 427"/>
                  <a:gd name="T58" fmla="*/ 2147483647 w 336"/>
                  <a:gd name="T59" fmla="*/ 2147483647 h 427"/>
                  <a:gd name="T60" fmla="*/ 2147483647 w 336"/>
                  <a:gd name="T61" fmla="*/ 2147483647 h 427"/>
                  <a:gd name="T62" fmla="*/ 2147483647 w 336"/>
                  <a:gd name="T63" fmla="*/ 2147483647 h 427"/>
                  <a:gd name="T64" fmla="*/ 2147483647 w 336"/>
                  <a:gd name="T65" fmla="*/ 2147483647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6" name="Freeform 15">
                <a:extLst>
                  <a:ext uri="{FF2B5EF4-FFF2-40B4-BE49-F238E27FC236}">
                    <a16:creationId xmlns:a16="http://schemas.microsoft.com/office/drawing/2014/main" id="{04219CFC-5BD7-3B4F-AC9C-B221D6C851CD}"/>
                  </a:ext>
                </a:extLst>
              </p:cNvPr>
              <p:cNvSpPr>
                <a:spLocks/>
              </p:cNvSpPr>
              <p:nvPr/>
            </p:nvSpPr>
            <p:spPr bwMode="auto">
              <a:xfrm>
                <a:off x="10538858" y="5804852"/>
                <a:ext cx="204483" cy="240050"/>
              </a:xfrm>
              <a:custGeom>
                <a:avLst/>
                <a:gdLst>
                  <a:gd name="T0" fmla="*/ 0 w 138"/>
                  <a:gd name="T1" fmla="*/ 2147483647 h 157"/>
                  <a:gd name="T2" fmla="*/ 2147483647 w 138"/>
                  <a:gd name="T3" fmla="*/ 2147483647 h 157"/>
                  <a:gd name="T4" fmla="*/ 2147483647 w 138"/>
                  <a:gd name="T5" fmla="*/ 2147483647 h 157"/>
                  <a:gd name="T6" fmla="*/ 2147483647 w 138"/>
                  <a:gd name="T7" fmla="*/ 2147483647 h 157"/>
                  <a:gd name="T8" fmla="*/ 2147483647 w 138"/>
                  <a:gd name="T9" fmla="*/ 2147483647 h 157"/>
                  <a:gd name="T10" fmla="*/ 2147483647 w 138"/>
                  <a:gd name="T11" fmla="*/ 2147483647 h 157"/>
                  <a:gd name="T12" fmla="*/ 2147483647 w 138"/>
                  <a:gd name="T13" fmla="*/ 0 h 157"/>
                  <a:gd name="T14" fmla="*/ 2147483647 w 138"/>
                  <a:gd name="T15" fmla="*/ 2147483647 h 157"/>
                  <a:gd name="T16" fmla="*/ 2147483647 w 138"/>
                  <a:gd name="T17" fmla="*/ 2147483647 h 157"/>
                  <a:gd name="T18" fmla="*/ 2147483647 w 138"/>
                  <a:gd name="T19" fmla="*/ 2147483647 h 157"/>
                  <a:gd name="T20" fmla="*/ 2147483647 w 138"/>
                  <a:gd name="T21" fmla="*/ 2147483647 h 157"/>
                  <a:gd name="T22" fmla="*/ 2147483647 w 138"/>
                  <a:gd name="T23" fmla="*/ 2147483647 h 157"/>
                  <a:gd name="T24" fmla="*/ 2147483647 w 138"/>
                  <a:gd name="T25" fmla="*/ 2147483647 h 157"/>
                  <a:gd name="T26" fmla="*/ 2147483647 w 138"/>
                  <a:gd name="T27" fmla="*/ 2147483647 h 157"/>
                  <a:gd name="T28" fmla="*/ 2147483647 w 138"/>
                  <a:gd name="T29" fmla="*/ 2147483647 h 157"/>
                  <a:gd name="T30" fmla="*/ 2147483647 w 138"/>
                  <a:gd name="T31" fmla="*/ 2147483647 h 157"/>
                  <a:gd name="T32" fmla="*/ 2147483647 w 138"/>
                  <a:gd name="T33" fmla="*/ 2147483647 h 157"/>
                  <a:gd name="T34" fmla="*/ 0 w 138"/>
                  <a:gd name="T35" fmla="*/ 214748364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7" name="Freeform 16">
                <a:extLst>
                  <a:ext uri="{FF2B5EF4-FFF2-40B4-BE49-F238E27FC236}">
                    <a16:creationId xmlns:a16="http://schemas.microsoft.com/office/drawing/2014/main" id="{2BAC0350-97B8-2845-A27F-766A2753E6D5}"/>
                  </a:ext>
                </a:extLst>
              </p:cNvPr>
              <p:cNvSpPr>
                <a:spLocks/>
              </p:cNvSpPr>
              <p:nvPr/>
            </p:nvSpPr>
            <p:spPr bwMode="auto">
              <a:xfrm>
                <a:off x="10716198" y="5588993"/>
                <a:ext cx="142957" cy="236328"/>
              </a:xfrm>
              <a:custGeom>
                <a:avLst/>
                <a:gdLst>
                  <a:gd name="T0" fmla="*/ 2147483647 w 96"/>
                  <a:gd name="T1" fmla="*/ 2147483647 h 156"/>
                  <a:gd name="T2" fmla="*/ 2147483647 w 96"/>
                  <a:gd name="T3" fmla="*/ 2147483647 h 156"/>
                  <a:gd name="T4" fmla="*/ 2147483647 w 96"/>
                  <a:gd name="T5" fmla="*/ 2147483647 h 156"/>
                  <a:gd name="T6" fmla="*/ 0 w 96"/>
                  <a:gd name="T7" fmla="*/ 0 h 156"/>
                  <a:gd name="T8" fmla="*/ 2147483647 w 96"/>
                  <a:gd name="T9" fmla="*/ 2147483647 h 156"/>
                  <a:gd name="T10" fmla="*/ 2147483647 w 96"/>
                  <a:gd name="T11" fmla="*/ 2147483647 h 156"/>
                  <a:gd name="T12" fmla="*/ 2147483647 w 96"/>
                  <a:gd name="T13" fmla="*/ 2147483647 h 156"/>
                  <a:gd name="T14" fmla="*/ 2147483647 w 96"/>
                  <a:gd name="T15" fmla="*/ 2147483647 h 156"/>
                  <a:gd name="T16" fmla="*/ 2147483647 w 96"/>
                  <a:gd name="T17" fmla="*/ 2147483647 h 156"/>
                  <a:gd name="T18" fmla="*/ 2147483647 w 96"/>
                  <a:gd name="T19" fmla="*/ 2147483647 h 156"/>
                  <a:gd name="T20" fmla="*/ 2147483647 w 96"/>
                  <a:gd name="T21" fmla="*/ 2147483647 h 156"/>
                  <a:gd name="T22" fmla="*/ 2147483647 w 96"/>
                  <a:gd name="T23" fmla="*/ 2147483647 h 156"/>
                  <a:gd name="T24" fmla="*/ 2147483647 w 96"/>
                  <a:gd name="T25" fmla="*/ 2147483647 h 156"/>
                  <a:gd name="T26" fmla="*/ 2147483647 w 96"/>
                  <a:gd name="T27" fmla="*/ 2147483647 h 156"/>
                  <a:gd name="T28" fmla="*/ 2147483647 w 96"/>
                  <a:gd name="T29" fmla="*/ 2147483647 h 156"/>
                  <a:gd name="T30" fmla="*/ 2147483647 w 96"/>
                  <a:gd name="T31" fmla="*/ 2147483647 h 156"/>
                  <a:gd name="T32" fmla="*/ 2147483647 w 96"/>
                  <a:gd name="T33" fmla="*/ 2147483647 h 156"/>
                  <a:gd name="T34" fmla="*/ 2147483647 w 96"/>
                  <a:gd name="T35" fmla="*/ 2147483647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8" name="Freeform 17">
                <a:extLst>
                  <a:ext uri="{FF2B5EF4-FFF2-40B4-BE49-F238E27FC236}">
                    <a16:creationId xmlns:a16="http://schemas.microsoft.com/office/drawing/2014/main" id="{873719D5-3EDF-FA44-A79E-93BB197D75A5}"/>
                  </a:ext>
                </a:extLst>
              </p:cNvPr>
              <p:cNvSpPr>
                <a:spLocks/>
              </p:cNvSpPr>
              <p:nvPr/>
            </p:nvSpPr>
            <p:spPr bwMode="auto">
              <a:xfrm>
                <a:off x="9026042" y="4853959"/>
                <a:ext cx="1127373" cy="880180"/>
              </a:xfrm>
              <a:custGeom>
                <a:avLst/>
                <a:gdLst>
                  <a:gd name="T0" fmla="*/ 2147483647 w 757"/>
                  <a:gd name="T1" fmla="*/ 2147483647 h 577"/>
                  <a:gd name="T2" fmla="*/ 2147483647 w 757"/>
                  <a:gd name="T3" fmla="*/ 2147483647 h 577"/>
                  <a:gd name="T4" fmla="*/ 0 w 757"/>
                  <a:gd name="T5" fmla="*/ 2147483647 h 577"/>
                  <a:gd name="T6" fmla="*/ 2147483647 w 757"/>
                  <a:gd name="T7" fmla="*/ 2147483647 h 577"/>
                  <a:gd name="T8" fmla="*/ 2147483647 w 757"/>
                  <a:gd name="T9" fmla="*/ 2147483647 h 577"/>
                  <a:gd name="T10" fmla="*/ 2147483647 w 757"/>
                  <a:gd name="T11" fmla="*/ 2147483647 h 577"/>
                  <a:gd name="T12" fmla="*/ 2147483647 w 757"/>
                  <a:gd name="T13" fmla="*/ 2147483647 h 577"/>
                  <a:gd name="T14" fmla="*/ 2147483647 w 757"/>
                  <a:gd name="T15" fmla="*/ 2147483647 h 577"/>
                  <a:gd name="T16" fmla="*/ 2147483647 w 757"/>
                  <a:gd name="T17" fmla="*/ 2147483647 h 577"/>
                  <a:gd name="T18" fmla="*/ 2147483647 w 757"/>
                  <a:gd name="T19" fmla="*/ 2147483647 h 577"/>
                  <a:gd name="T20" fmla="*/ 2147483647 w 757"/>
                  <a:gd name="T21" fmla="*/ 0 h 577"/>
                  <a:gd name="T22" fmla="*/ 2147483647 w 757"/>
                  <a:gd name="T23" fmla="*/ 2147483647 h 577"/>
                  <a:gd name="T24" fmla="*/ 2147483647 w 757"/>
                  <a:gd name="T25" fmla="*/ 2147483647 h 577"/>
                  <a:gd name="T26" fmla="*/ 2147483647 w 757"/>
                  <a:gd name="T27" fmla="*/ 2147483647 h 577"/>
                  <a:gd name="T28" fmla="*/ 2147483647 w 757"/>
                  <a:gd name="T29" fmla="*/ 2147483647 h 577"/>
                  <a:gd name="T30" fmla="*/ 2147483647 w 757"/>
                  <a:gd name="T31" fmla="*/ 2147483647 h 577"/>
                  <a:gd name="T32" fmla="*/ 2147483647 w 757"/>
                  <a:gd name="T33" fmla="*/ 2147483647 h 577"/>
                  <a:gd name="T34" fmla="*/ 2147483647 w 757"/>
                  <a:gd name="T35" fmla="*/ 2147483647 h 577"/>
                  <a:gd name="T36" fmla="*/ 2147483647 w 757"/>
                  <a:gd name="T37" fmla="*/ 2147483647 h 577"/>
                  <a:gd name="T38" fmla="*/ 2147483647 w 757"/>
                  <a:gd name="T39" fmla="*/ 2147483647 h 577"/>
                  <a:gd name="T40" fmla="*/ 2147483647 w 757"/>
                  <a:gd name="T41" fmla="*/ 2147483647 h 577"/>
                  <a:gd name="T42" fmla="*/ 2147483647 w 757"/>
                  <a:gd name="T43" fmla="*/ 2147483647 h 577"/>
                  <a:gd name="T44" fmla="*/ 2147483647 w 757"/>
                  <a:gd name="T45" fmla="*/ 2147483647 h 577"/>
                  <a:gd name="T46" fmla="*/ 2147483647 w 757"/>
                  <a:gd name="T47" fmla="*/ 2147483647 h 577"/>
                  <a:gd name="T48" fmla="*/ 2147483647 w 757"/>
                  <a:gd name="T49" fmla="*/ 2147483647 h 577"/>
                  <a:gd name="T50" fmla="*/ 2147483647 w 757"/>
                  <a:gd name="T51" fmla="*/ 2147483647 h 577"/>
                  <a:gd name="T52" fmla="*/ 2147483647 w 757"/>
                  <a:gd name="T53" fmla="*/ 2147483647 h 577"/>
                  <a:gd name="T54" fmla="*/ 2147483647 w 757"/>
                  <a:gd name="T55" fmla="*/ 2147483647 h 577"/>
                  <a:gd name="T56" fmla="*/ 2147483647 w 757"/>
                  <a:gd name="T57" fmla="*/ 2147483647 h 577"/>
                  <a:gd name="T58" fmla="*/ 2147483647 w 757"/>
                  <a:gd name="T59" fmla="*/ 2147483647 h 577"/>
                  <a:gd name="T60" fmla="*/ 2147483647 w 757"/>
                  <a:gd name="T61" fmla="*/ 2147483647 h 577"/>
                  <a:gd name="T62" fmla="*/ 2147483647 w 757"/>
                  <a:gd name="T63" fmla="*/ 2147483647 h 577"/>
                  <a:gd name="T64" fmla="*/ 2147483647 w 757"/>
                  <a:gd name="T65" fmla="*/ 2147483647 h 577"/>
                  <a:gd name="T66" fmla="*/ 2147483647 w 757"/>
                  <a:gd name="T67" fmla="*/ 2147483647 h 577"/>
                  <a:gd name="T68" fmla="*/ 2147483647 w 757"/>
                  <a:gd name="T69" fmla="*/ 2147483647 h 577"/>
                  <a:gd name="T70" fmla="*/ 2147483647 w 757"/>
                  <a:gd name="T71" fmla="*/ 2147483647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19" name="Freeform 18">
                <a:extLst>
                  <a:ext uri="{FF2B5EF4-FFF2-40B4-BE49-F238E27FC236}">
                    <a16:creationId xmlns:a16="http://schemas.microsoft.com/office/drawing/2014/main" id="{FECCD4C5-8432-854F-B054-35A3FE293332}"/>
                  </a:ext>
                </a:extLst>
              </p:cNvPr>
              <p:cNvSpPr>
                <a:spLocks/>
              </p:cNvSpPr>
              <p:nvPr/>
            </p:nvSpPr>
            <p:spPr bwMode="auto">
              <a:xfrm>
                <a:off x="9910930" y="5786243"/>
                <a:ext cx="99528" cy="139564"/>
              </a:xfrm>
              <a:custGeom>
                <a:avLst/>
                <a:gdLst>
                  <a:gd name="T0" fmla="*/ 0 w 66"/>
                  <a:gd name="T1" fmla="*/ 2147483647 h 91"/>
                  <a:gd name="T2" fmla="*/ 2147483647 w 66"/>
                  <a:gd name="T3" fmla="*/ 2147483647 h 91"/>
                  <a:gd name="T4" fmla="*/ 2147483647 w 66"/>
                  <a:gd name="T5" fmla="*/ 2147483647 h 91"/>
                  <a:gd name="T6" fmla="*/ 2147483647 w 66"/>
                  <a:gd name="T7" fmla="*/ 2147483647 h 91"/>
                  <a:gd name="T8" fmla="*/ 2147483647 w 66"/>
                  <a:gd name="T9" fmla="*/ 2147483647 h 91"/>
                  <a:gd name="T10" fmla="*/ 2147483647 w 66"/>
                  <a:gd name="T11" fmla="*/ 2147483647 h 91"/>
                  <a:gd name="T12" fmla="*/ 2147483647 w 66"/>
                  <a:gd name="T13" fmla="*/ 0 h 91"/>
                  <a:gd name="T14" fmla="*/ 2147483647 w 66"/>
                  <a:gd name="T15" fmla="*/ 2147483647 h 91"/>
                  <a:gd name="T16" fmla="*/ 0 w 66"/>
                  <a:gd name="T17" fmla="*/ 2147483647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0" name="Freeform 19">
                <a:extLst>
                  <a:ext uri="{FF2B5EF4-FFF2-40B4-BE49-F238E27FC236}">
                    <a16:creationId xmlns:a16="http://schemas.microsoft.com/office/drawing/2014/main" id="{52EF1B3F-8EFB-6C4E-8A83-909EEF853843}"/>
                  </a:ext>
                </a:extLst>
              </p:cNvPr>
              <p:cNvSpPr>
                <a:spLocks/>
              </p:cNvSpPr>
              <p:nvPr/>
            </p:nvSpPr>
            <p:spPr bwMode="auto">
              <a:xfrm>
                <a:off x="8953658" y="4323617"/>
                <a:ext cx="258771" cy="310762"/>
              </a:xfrm>
              <a:custGeom>
                <a:avLst/>
                <a:gdLst>
                  <a:gd name="T0" fmla="*/ 2147483647 w 174"/>
                  <a:gd name="T1" fmla="*/ 2147483647 h 204"/>
                  <a:gd name="T2" fmla="*/ 0 w 174"/>
                  <a:gd name="T3" fmla="*/ 2147483647 h 204"/>
                  <a:gd name="T4" fmla="*/ 0 w 174"/>
                  <a:gd name="T5" fmla="*/ 2147483647 h 204"/>
                  <a:gd name="T6" fmla="*/ 2147483647 w 174"/>
                  <a:gd name="T7" fmla="*/ 2147483647 h 204"/>
                  <a:gd name="T8" fmla="*/ 2147483647 w 174"/>
                  <a:gd name="T9" fmla="*/ 2147483647 h 204"/>
                  <a:gd name="T10" fmla="*/ 2147483647 w 174"/>
                  <a:gd name="T11" fmla="*/ 2147483647 h 204"/>
                  <a:gd name="T12" fmla="*/ 2147483647 w 174"/>
                  <a:gd name="T13" fmla="*/ 2147483647 h 204"/>
                  <a:gd name="T14" fmla="*/ 2147483647 w 174"/>
                  <a:gd name="T15" fmla="*/ 0 h 204"/>
                  <a:gd name="T16" fmla="*/ 2147483647 w 174"/>
                  <a:gd name="T17" fmla="*/ 2147483647 h 204"/>
                  <a:gd name="T18" fmla="*/ 2147483647 w 174"/>
                  <a:gd name="T19" fmla="*/ 2147483647 h 204"/>
                  <a:gd name="T20" fmla="*/ 2147483647 w 174"/>
                  <a:gd name="T21" fmla="*/ 2147483647 h 204"/>
                  <a:gd name="T22" fmla="*/ 2147483647 w 174"/>
                  <a:gd name="T23" fmla="*/ 2147483647 h 204"/>
                  <a:gd name="T24" fmla="*/ 2147483647 w 174"/>
                  <a:gd name="T25" fmla="*/ 2147483647 h 204"/>
                  <a:gd name="T26" fmla="*/ 2147483647 w 174"/>
                  <a:gd name="T27" fmla="*/ 2147483647 h 204"/>
                  <a:gd name="T28" fmla="*/ 2147483647 w 174"/>
                  <a:gd name="T29" fmla="*/ 2147483647 h 204"/>
                  <a:gd name="T30" fmla="*/ 2147483647 w 174"/>
                  <a:gd name="T31" fmla="*/ 2147483647 h 204"/>
                  <a:gd name="T32" fmla="*/ 2147483647 w 174"/>
                  <a:gd name="T33" fmla="*/ 2147483647 h 204"/>
                  <a:gd name="T34" fmla="*/ 2147483647 w 174"/>
                  <a:gd name="T35" fmla="*/ 2147483647 h 204"/>
                  <a:gd name="T36" fmla="*/ 2147483647 w 174"/>
                  <a:gd name="T37" fmla="*/ 2147483647 h 204"/>
                  <a:gd name="T38" fmla="*/ 2147483647 w 174"/>
                  <a:gd name="T39" fmla="*/ 2147483647 h 204"/>
                  <a:gd name="T40" fmla="*/ 2147483647 w 174"/>
                  <a:gd name="T41" fmla="*/ 2147483647 h 204"/>
                  <a:gd name="T42" fmla="*/ 2147483647 w 174"/>
                  <a:gd name="T43" fmla="*/ 2147483647 h 204"/>
                  <a:gd name="T44" fmla="*/ 2147483647 w 174"/>
                  <a:gd name="T45" fmla="*/ 2147483647 h 204"/>
                  <a:gd name="T46" fmla="*/ 2147483647 w 174"/>
                  <a:gd name="T47" fmla="*/ 2147483647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1" name="Freeform 20">
                <a:extLst>
                  <a:ext uri="{FF2B5EF4-FFF2-40B4-BE49-F238E27FC236}">
                    <a16:creationId xmlns:a16="http://schemas.microsoft.com/office/drawing/2014/main" id="{29CD979D-7BB3-7943-ABCA-A9B2D8070BDE}"/>
                  </a:ext>
                </a:extLst>
              </p:cNvPr>
              <p:cNvSpPr>
                <a:spLocks/>
              </p:cNvSpPr>
              <p:nvPr/>
            </p:nvSpPr>
            <p:spPr bwMode="auto">
              <a:xfrm>
                <a:off x="9178046" y="4478068"/>
                <a:ext cx="161053" cy="202831"/>
              </a:xfrm>
              <a:custGeom>
                <a:avLst/>
                <a:gdLst>
                  <a:gd name="T0" fmla="*/ 2147483647 w 108"/>
                  <a:gd name="T1" fmla="*/ 2147483647 h 132"/>
                  <a:gd name="T2" fmla="*/ 2147483647 w 108"/>
                  <a:gd name="T3" fmla="*/ 2147483647 h 132"/>
                  <a:gd name="T4" fmla="*/ 0 w 108"/>
                  <a:gd name="T5" fmla="*/ 2147483647 h 132"/>
                  <a:gd name="T6" fmla="*/ 2147483647 w 108"/>
                  <a:gd name="T7" fmla="*/ 2147483647 h 132"/>
                  <a:gd name="T8" fmla="*/ 2147483647 w 108"/>
                  <a:gd name="T9" fmla="*/ 2147483647 h 132"/>
                  <a:gd name="T10" fmla="*/ 2147483647 w 108"/>
                  <a:gd name="T11" fmla="*/ 2147483647 h 132"/>
                  <a:gd name="T12" fmla="*/ 2147483647 w 108"/>
                  <a:gd name="T13" fmla="*/ 2147483647 h 132"/>
                  <a:gd name="T14" fmla="*/ 2147483647 w 108"/>
                  <a:gd name="T15" fmla="*/ 0 h 132"/>
                  <a:gd name="T16" fmla="*/ 2147483647 w 108"/>
                  <a:gd name="T17" fmla="*/ 2147483647 h 132"/>
                  <a:gd name="T18" fmla="*/ 2147483647 w 108"/>
                  <a:gd name="T19" fmla="*/ 2147483647 h 132"/>
                  <a:gd name="T20" fmla="*/ 2147483647 w 108"/>
                  <a:gd name="T21" fmla="*/ 2147483647 h 132"/>
                  <a:gd name="T22" fmla="*/ 2147483647 w 108"/>
                  <a:gd name="T23" fmla="*/ 2147483647 h 132"/>
                  <a:gd name="T24" fmla="*/ 2147483647 w 108"/>
                  <a:gd name="T25" fmla="*/ 2147483647 h 132"/>
                  <a:gd name="T26" fmla="*/ 2147483647 w 108"/>
                  <a:gd name="T27" fmla="*/ 2147483647 h 132"/>
                  <a:gd name="T28" fmla="*/ 2147483647 w 108"/>
                  <a:gd name="T29" fmla="*/ 2147483647 h 132"/>
                  <a:gd name="T30" fmla="*/ 2147483647 w 108"/>
                  <a:gd name="T31" fmla="*/ 2147483647 h 132"/>
                  <a:gd name="T32" fmla="*/ 2147483647 w 108"/>
                  <a:gd name="T33" fmla="*/ 2147483647 h 132"/>
                  <a:gd name="T34" fmla="*/ 2147483647 w 108"/>
                  <a:gd name="T35" fmla="*/ 2147483647 h 132"/>
                  <a:gd name="T36" fmla="*/ 2147483647 w 108"/>
                  <a:gd name="T37" fmla="*/ 2147483647 h 132"/>
                  <a:gd name="T38" fmla="*/ 2147483647 w 108"/>
                  <a:gd name="T39" fmla="*/ 2147483647 h 132"/>
                  <a:gd name="T40" fmla="*/ 2147483647 w 108"/>
                  <a:gd name="T41" fmla="*/ 2147483647 h 132"/>
                  <a:gd name="T42" fmla="*/ 2147483647 w 108"/>
                  <a:gd name="T43" fmla="*/ 2147483647 h 132"/>
                  <a:gd name="T44" fmla="*/ 2147483647 w 108"/>
                  <a:gd name="T45" fmla="*/ 2147483647 h 132"/>
                  <a:gd name="T46" fmla="*/ 2147483647 w 108"/>
                  <a:gd name="T47" fmla="*/ 2147483647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2" name="Freeform 21">
                <a:extLst>
                  <a:ext uri="{FF2B5EF4-FFF2-40B4-BE49-F238E27FC236}">
                    <a16:creationId xmlns:a16="http://schemas.microsoft.com/office/drawing/2014/main" id="{BCD39B71-8D07-8645-A81F-0052B454A0D7}"/>
                  </a:ext>
                </a:extLst>
              </p:cNvPr>
              <p:cNvSpPr>
                <a:spLocks/>
              </p:cNvSpPr>
              <p:nvPr/>
            </p:nvSpPr>
            <p:spPr bwMode="auto">
              <a:xfrm>
                <a:off x="8812510" y="4708813"/>
                <a:ext cx="302201" cy="70712"/>
              </a:xfrm>
              <a:custGeom>
                <a:avLst/>
                <a:gdLst>
                  <a:gd name="T0" fmla="*/ 0 w 34"/>
                  <a:gd name="T1" fmla="*/ 2147483647 h 8"/>
                  <a:gd name="T2" fmla="*/ 2147483647 w 34"/>
                  <a:gd name="T3" fmla="*/ 0 h 8"/>
                  <a:gd name="T4" fmla="*/ 2147483647 w 34"/>
                  <a:gd name="T5" fmla="*/ 0 h 8"/>
                  <a:gd name="T6" fmla="*/ 2147483647 w 34"/>
                  <a:gd name="T7" fmla="*/ 2147483647 h 8"/>
                  <a:gd name="T8" fmla="*/ 2147483647 w 34"/>
                  <a:gd name="T9" fmla="*/ 2147483647 h 8"/>
                  <a:gd name="T10" fmla="*/ 2147483647 w 34"/>
                  <a:gd name="T11" fmla="*/ 2147483647 h 8"/>
                  <a:gd name="T12" fmla="*/ 2147483647 w 34"/>
                  <a:gd name="T13" fmla="*/ 2147483647 h 8"/>
                  <a:gd name="T14" fmla="*/ 2147483647 w 34"/>
                  <a:gd name="T15" fmla="*/ 2147483647 h 8"/>
                  <a:gd name="T16" fmla="*/ 2147483647 w 34"/>
                  <a:gd name="T17" fmla="*/ 2147483647 h 8"/>
                  <a:gd name="T18" fmla="*/ 2147483647 w 34"/>
                  <a:gd name="T19" fmla="*/ 2147483647 h 8"/>
                  <a:gd name="T20" fmla="*/ 0 w 34"/>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3" name="Freeform 22">
                <a:extLst>
                  <a:ext uri="{FF2B5EF4-FFF2-40B4-BE49-F238E27FC236}">
                    <a16:creationId xmlns:a16="http://schemas.microsoft.com/office/drawing/2014/main" id="{25A5436D-8BBA-6B40-B885-2B7635CBE116}"/>
                  </a:ext>
                </a:extLst>
              </p:cNvPr>
              <p:cNvSpPr>
                <a:spLocks/>
              </p:cNvSpPr>
              <p:nvPr/>
            </p:nvSpPr>
            <p:spPr bwMode="auto">
              <a:xfrm>
                <a:off x="7068066" y="3272240"/>
                <a:ext cx="535638" cy="500567"/>
              </a:xfrm>
              <a:custGeom>
                <a:avLst/>
                <a:gdLst>
                  <a:gd name="T0" fmla="*/ 2147483647 w 60"/>
                  <a:gd name="T1" fmla="*/ 2147483647 h 55"/>
                  <a:gd name="T2" fmla="*/ 2147483647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2147483647 h 55"/>
                  <a:gd name="T36" fmla="*/ 2147483647 w 60"/>
                  <a:gd name="T37" fmla="*/ 2147483647 h 55"/>
                  <a:gd name="T38" fmla="*/ 2147483647 w 60"/>
                  <a:gd name="T39" fmla="*/ 2147483647 h 55"/>
                  <a:gd name="T40" fmla="*/ 2147483647 w 60"/>
                  <a:gd name="T41" fmla="*/ 0 h 55"/>
                  <a:gd name="T42" fmla="*/ 2147483647 w 60"/>
                  <a:gd name="T43" fmla="*/ 2147483647 h 55"/>
                  <a:gd name="T44" fmla="*/ 2147483647 w 60"/>
                  <a:gd name="T45" fmla="*/ 2147483647 h 55"/>
                  <a:gd name="T46" fmla="*/ 0 w 60"/>
                  <a:gd name="T47" fmla="*/ 0 h 55"/>
                  <a:gd name="T48" fmla="*/ 0 w 60"/>
                  <a:gd name="T49" fmla="*/ 0 h 55"/>
                  <a:gd name="T50" fmla="*/ 0 w 60"/>
                  <a:gd name="T51" fmla="*/ 2147483647 h 55"/>
                  <a:gd name="T52" fmla="*/ 2147483647 w 60"/>
                  <a:gd name="T53" fmla="*/ 2147483647 h 55"/>
                  <a:gd name="T54" fmla="*/ 2147483647 w 60"/>
                  <a:gd name="T55" fmla="*/ 2147483647 h 55"/>
                  <a:gd name="T56" fmla="*/ 2147483647 w 60"/>
                  <a:gd name="T57" fmla="*/ 2147483647 h 55"/>
                  <a:gd name="T58" fmla="*/ 2147483647 w 60"/>
                  <a:gd name="T59" fmla="*/ 2147483647 h 55"/>
                  <a:gd name="T60" fmla="*/ 2147483647 w 60"/>
                  <a:gd name="T61" fmla="*/ 2147483647 h 55"/>
                  <a:gd name="T62" fmla="*/ 2147483647 w 60"/>
                  <a:gd name="T63" fmla="*/ 2147483647 h 55"/>
                  <a:gd name="T64" fmla="*/ 2147483647 w 60"/>
                  <a:gd name="T65" fmla="*/ 2147483647 h 55"/>
                  <a:gd name="T66" fmla="*/ 2147483647 w 60"/>
                  <a:gd name="T67" fmla="*/ 2147483647 h 55"/>
                  <a:gd name="T68" fmla="*/ 2147483647 w 60"/>
                  <a:gd name="T69" fmla="*/ 2147483647 h 55"/>
                  <a:gd name="T70" fmla="*/ 2147483647 w 60"/>
                  <a:gd name="T71" fmla="*/ 2147483647 h 55"/>
                  <a:gd name="T72" fmla="*/ 2147483647 w 60"/>
                  <a:gd name="T73" fmla="*/ 2147483647 h 55"/>
                  <a:gd name="T74" fmla="*/ 2147483647 w 60"/>
                  <a:gd name="T75" fmla="*/ 2147483647 h 55"/>
                  <a:gd name="T76" fmla="*/ 2147483647 w 60"/>
                  <a:gd name="T77" fmla="*/ 2147483647 h 55"/>
                  <a:gd name="T78" fmla="*/ 2147483647 w 60"/>
                  <a:gd name="T79" fmla="*/ 2147483647 h 55"/>
                  <a:gd name="T80" fmla="*/ 2147483647 w 60"/>
                  <a:gd name="T81" fmla="*/ 2147483647 h 55"/>
                  <a:gd name="T82" fmla="*/ 2147483647 w 60"/>
                  <a:gd name="T83" fmla="*/ 2147483647 h 55"/>
                  <a:gd name="T84" fmla="*/ 2147483647 w 60"/>
                  <a:gd name="T85" fmla="*/ 2147483647 h 55"/>
                  <a:gd name="T86" fmla="*/ 2147483647 w 60"/>
                  <a:gd name="T87" fmla="*/ 2147483647 h 55"/>
                  <a:gd name="T88" fmla="*/ 2147483647 w 60"/>
                  <a:gd name="T89" fmla="*/ 2147483647 h 55"/>
                  <a:gd name="T90" fmla="*/ 2147483647 w 60"/>
                  <a:gd name="T91" fmla="*/ 2147483647 h 55"/>
                  <a:gd name="T92" fmla="*/ 2147483647 w 60"/>
                  <a:gd name="T93" fmla="*/ 2147483647 h 55"/>
                  <a:gd name="T94" fmla="*/ 2147483647 w 60"/>
                  <a:gd name="T95" fmla="*/ 2147483647 h 55"/>
                  <a:gd name="T96" fmla="*/ 2147483647 w 60"/>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4" name="Freeform 23">
                <a:extLst>
                  <a:ext uri="{FF2B5EF4-FFF2-40B4-BE49-F238E27FC236}">
                    <a16:creationId xmlns:a16="http://schemas.microsoft.com/office/drawing/2014/main" id="{AAFE16D9-A947-6946-A036-50AA8282D006}"/>
                  </a:ext>
                </a:extLst>
              </p:cNvPr>
              <p:cNvSpPr>
                <a:spLocks/>
              </p:cNvSpPr>
              <p:nvPr/>
            </p:nvSpPr>
            <p:spPr bwMode="auto">
              <a:xfrm>
                <a:off x="6590334" y="881050"/>
                <a:ext cx="4323108" cy="2380024"/>
              </a:xfrm>
              <a:custGeom>
                <a:avLst/>
                <a:gdLst>
                  <a:gd name="T0" fmla="*/ 2147483647 w 483"/>
                  <a:gd name="T1" fmla="*/ 2147483647 h 260"/>
                  <a:gd name="T2" fmla="*/ 2147483647 w 483"/>
                  <a:gd name="T3" fmla="*/ 2147483647 h 260"/>
                  <a:gd name="T4" fmla="*/ 2147483647 w 483"/>
                  <a:gd name="T5" fmla="*/ 2147483647 h 260"/>
                  <a:gd name="T6" fmla="*/ 2147483647 w 483"/>
                  <a:gd name="T7" fmla="*/ 2147483647 h 260"/>
                  <a:gd name="T8" fmla="*/ 2147483647 w 483"/>
                  <a:gd name="T9" fmla="*/ 2147483647 h 260"/>
                  <a:gd name="T10" fmla="*/ 2147483647 w 483"/>
                  <a:gd name="T11" fmla="*/ 2147483647 h 260"/>
                  <a:gd name="T12" fmla="*/ 2147483647 w 483"/>
                  <a:gd name="T13" fmla="*/ 2147483647 h 260"/>
                  <a:gd name="T14" fmla="*/ 2147483647 w 483"/>
                  <a:gd name="T15" fmla="*/ 2147483647 h 260"/>
                  <a:gd name="T16" fmla="*/ 2147483647 w 483"/>
                  <a:gd name="T17" fmla="*/ 2147483647 h 260"/>
                  <a:gd name="T18" fmla="*/ 2147483647 w 483"/>
                  <a:gd name="T19" fmla="*/ 2147483647 h 260"/>
                  <a:gd name="T20" fmla="*/ 2147483647 w 483"/>
                  <a:gd name="T21" fmla="*/ 2147483647 h 260"/>
                  <a:gd name="T22" fmla="*/ 2147483647 w 483"/>
                  <a:gd name="T23" fmla="*/ 2147483647 h 260"/>
                  <a:gd name="T24" fmla="*/ 2147483647 w 483"/>
                  <a:gd name="T25" fmla="*/ 2147483647 h 260"/>
                  <a:gd name="T26" fmla="*/ 2147483647 w 483"/>
                  <a:gd name="T27" fmla="*/ 2147483647 h 260"/>
                  <a:gd name="T28" fmla="*/ 2147483647 w 483"/>
                  <a:gd name="T29" fmla="*/ 2147483647 h 260"/>
                  <a:gd name="T30" fmla="*/ 2147483647 w 483"/>
                  <a:gd name="T31" fmla="*/ 2147483647 h 260"/>
                  <a:gd name="T32" fmla="*/ 2147483647 w 483"/>
                  <a:gd name="T33" fmla="*/ 2147483647 h 260"/>
                  <a:gd name="T34" fmla="*/ 2147483647 w 483"/>
                  <a:gd name="T35" fmla="*/ 2147483647 h 260"/>
                  <a:gd name="T36" fmla="*/ 2147483647 w 483"/>
                  <a:gd name="T37" fmla="*/ 2147483647 h 260"/>
                  <a:gd name="T38" fmla="*/ 2147483647 w 483"/>
                  <a:gd name="T39" fmla="*/ 2147483647 h 260"/>
                  <a:gd name="T40" fmla="*/ 2147483647 w 483"/>
                  <a:gd name="T41" fmla="*/ 2147483647 h 260"/>
                  <a:gd name="T42" fmla="*/ 2147483647 w 483"/>
                  <a:gd name="T43" fmla="*/ 2147483647 h 260"/>
                  <a:gd name="T44" fmla="*/ 2147483647 w 483"/>
                  <a:gd name="T45" fmla="*/ 2147483647 h 260"/>
                  <a:gd name="T46" fmla="*/ 2147483647 w 483"/>
                  <a:gd name="T47" fmla="*/ 2147483647 h 260"/>
                  <a:gd name="T48" fmla="*/ 2147483647 w 483"/>
                  <a:gd name="T49" fmla="*/ 2147483647 h 260"/>
                  <a:gd name="T50" fmla="*/ 2147483647 w 483"/>
                  <a:gd name="T51" fmla="*/ 2147483647 h 260"/>
                  <a:gd name="T52" fmla="*/ 2147483647 w 483"/>
                  <a:gd name="T53" fmla="*/ 2147483647 h 260"/>
                  <a:gd name="T54" fmla="*/ 2147483647 w 483"/>
                  <a:gd name="T55" fmla="*/ 2147483647 h 260"/>
                  <a:gd name="T56" fmla="*/ 2147483647 w 483"/>
                  <a:gd name="T57" fmla="*/ 2147483647 h 260"/>
                  <a:gd name="T58" fmla="*/ 2147483647 w 483"/>
                  <a:gd name="T59" fmla="*/ 2147483647 h 260"/>
                  <a:gd name="T60" fmla="*/ 2147483647 w 483"/>
                  <a:gd name="T61" fmla="*/ 2147483647 h 260"/>
                  <a:gd name="T62" fmla="*/ 2147483647 w 483"/>
                  <a:gd name="T63" fmla="*/ 2147483647 h 260"/>
                  <a:gd name="T64" fmla="*/ 2147483647 w 483"/>
                  <a:gd name="T65" fmla="*/ 2147483647 h 260"/>
                  <a:gd name="T66" fmla="*/ 2147483647 w 483"/>
                  <a:gd name="T67" fmla="*/ 2147483647 h 260"/>
                  <a:gd name="T68" fmla="*/ 2147483647 w 483"/>
                  <a:gd name="T69" fmla="*/ 2147483647 h 260"/>
                  <a:gd name="T70" fmla="*/ 2147483647 w 483"/>
                  <a:gd name="T71" fmla="*/ 2147483647 h 260"/>
                  <a:gd name="T72" fmla="*/ 2147483647 w 483"/>
                  <a:gd name="T73" fmla="*/ 2147483647 h 260"/>
                  <a:gd name="T74" fmla="*/ 2147483647 w 483"/>
                  <a:gd name="T75" fmla="*/ 2147483647 h 260"/>
                  <a:gd name="T76" fmla="*/ 2147483647 w 483"/>
                  <a:gd name="T77" fmla="*/ 2147483647 h 260"/>
                  <a:gd name="T78" fmla="*/ 2147483647 w 483"/>
                  <a:gd name="T79" fmla="*/ 2147483647 h 260"/>
                  <a:gd name="T80" fmla="*/ 2147483647 w 483"/>
                  <a:gd name="T81" fmla="*/ 2147483647 h 260"/>
                  <a:gd name="T82" fmla="*/ 2147483647 w 483"/>
                  <a:gd name="T83" fmla="*/ 2147483647 h 260"/>
                  <a:gd name="T84" fmla="*/ 2147483647 w 483"/>
                  <a:gd name="T85" fmla="*/ 2147483647 h 260"/>
                  <a:gd name="T86" fmla="*/ 2147483647 w 483"/>
                  <a:gd name="T87" fmla="*/ 2147483647 h 260"/>
                  <a:gd name="T88" fmla="*/ 2147483647 w 483"/>
                  <a:gd name="T89" fmla="*/ 2147483647 h 260"/>
                  <a:gd name="T90" fmla="*/ 2147483647 w 483"/>
                  <a:gd name="T91" fmla="*/ 2147483647 h 260"/>
                  <a:gd name="T92" fmla="*/ 2147483647 w 483"/>
                  <a:gd name="T93" fmla="*/ 2147483647 h 260"/>
                  <a:gd name="T94" fmla="*/ 2147483647 w 483"/>
                  <a:gd name="T95" fmla="*/ 2147483647 h 260"/>
                  <a:gd name="T96" fmla="*/ 2147483647 w 483"/>
                  <a:gd name="T97" fmla="*/ 2147483647 h 260"/>
                  <a:gd name="T98" fmla="*/ 2147483647 w 483"/>
                  <a:gd name="T99" fmla="*/ 2147483647 h 260"/>
                  <a:gd name="T100" fmla="*/ 2147483647 w 483"/>
                  <a:gd name="T101" fmla="*/ 2147483647 h 260"/>
                  <a:gd name="T102" fmla="*/ 2147483647 w 483"/>
                  <a:gd name="T103" fmla="*/ 2147483647 h 260"/>
                  <a:gd name="T104" fmla="*/ 2147483647 w 483"/>
                  <a:gd name="T105" fmla="*/ 2147483647 h 260"/>
                  <a:gd name="T106" fmla="*/ 2147483647 w 483"/>
                  <a:gd name="T107" fmla="*/ 2147483647 h 260"/>
                  <a:gd name="T108" fmla="*/ 2147483647 w 483"/>
                  <a:gd name="T109" fmla="*/ 2147483647 h 260"/>
                  <a:gd name="T110" fmla="*/ 2147483647 w 483"/>
                  <a:gd name="T111" fmla="*/ 2147483647 h 260"/>
                  <a:gd name="T112" fmla="*/ 2147483647 w 483"/>
                  <a:gd name="T113" fmla="*/ 2147483647 h 260"/>
                  <a:gd name="T114" fmla="*/ 2147483647 w 483"/>
                  <a:gd name="T115" fmla="*/ 2147483647 h 260"/>
                  <a:gd name="T116" fmla="*/ 2147483647 w 483"/>
                  <a:gd name="T117" fmla="*/ 2147483647 h 260"/>
                  <a:gd name="T118" fmla="*/ 2147483647 w 483"/>
                  <a:gd name="T119" fmla="*/ 2147483647 h 260"/>
                  <a:gd name="T120" fmla="*/ 2147483647 w 483"/>
                  <a:gd name="T121" fmla="*/ 2147483647 h 260"/>
                  <a:gd name="T122" fmla="*/ 2147483647 w 483"/>
                  <a:gd name="T123" fmla="*/ 2147483647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5" name="Freeform 24">
                <a:extLst>
                  <a:ext uri="{FF2B5EF4-FFF2-40B4-BE49-F238E27FC236}">
                    <a16:creationId xmlns:a16="http://schemas.microsoft.com/office/drawing/2014/main" id="{0C5B4A89-1480-784B-A7C8-74F9E5DE325C}"/>
                  </a:ext>
                </a:extLst>
              </p:cNvPr>
              <p:cNvSpPr>
                <a:spLocks/>
              </p:cNvSpPr>
              <p:nvPr/>
            </p:nvSpPr>
            <p:spPr bwMode="auto">
              <a:xfrm>
                <a:off x="7129592" y="2593029"/>
                <a:ext cx="1152708" cy="831800"/>
              </a:xfrm>
              <a:custGeom>
                <a:avLst/>
                <a:gdLst>
                  <a:gd name="T0" fmla="*/ 2147483647 w 129"/>
                  <a:gd name="T1" fmla="*/ 2147483647 h 91"/>
                  <a:gd name="T2" fmla="*/ 2147483647 w 129"/>
                  <a:gd name="T3" fmla="*/ 2147483647 h 91"/>
                  <a:gd name="T4" fmla="*/ 2147483647 w 129"/>
                  <a:gd name="T5" fmla="*/ 2147483647 h 91"/>
                  <a:gd name="T6" fmla="*/ 2147483647 w 129"/>
                  <a:gd name="T7" fmla="*/ 2147483647 h 91"/>
                  <a:gd name="T8" fmla="*/ 2147483647 w 129"/>
                  <a:gd name="T9" fmla="*/ 2147483647 h 91"/>
                  <a:gd name="T10" fmla="*/ 2147483647 w 129"/>
                  <a:gd name="T11" fmla="*/ 2147483647 h 91"/>
                  <a:gd name="T12" fmla="*/ 2147483647 w 129"/>
                  <a:gd name="T13" fmla="*/ 2147483647 h 91"/>
                  <a:gd name="T14" fmla="*/ 2147483647 w 129"/>
                  <a:gd name="T15" fmla="*/ 2147483647 h 91"/>
                  <a:gd name="T16" fmla="*/ 2147483647 w 129"/>
                  <a:gd name="T17" fmla="*/ 2147483647 h 91"/>
                  <a:gd name="T18" fmla="*/ 2147483647 w 129"/>
                  <a:gd name="T19" fmla="*/ 2147483647 h 91"/>
                  <a:gd name="T20" fmla="*/ 2147483647 w 129"/>
                  <a:gd name="T21" fmla="*/ 2147483647 h 91"/>
                  <a:gd name="T22" fmla="*/ 2147483647 w 129"/>
                  <a:gd name="T23" fmla="*/ 2147483647 h 91"/>
                  <a:gd name="T24" fmla="*/ 2147483647 w 129"/>
                  <a:gd name="T25" fmla="*/ 2147483647 h 91"/>
                  <a:gd name="T26" fmla="*/ 2147483647 w 129"/>
                  <a:gd name="T27" fmla="*/ 2147483647 h 91"/>
                  <a:gd name="T28" fmla="*/ 2147483647 w 129"/>
                  <a:gd name="T29" fmla="*/ 2147483647 h 91"/>
                  <a:gd name="T30" fmla="*/ 0 w 129"/>
                  <a:gd name="T31" fmla="*/ 2147483647 h 91"/>
                  <a:gd name="T32" fmla="*/ 2147483647 w 129"/>
                  <a:gd name="T33" fmla="*/ 2147483647 h 91"/>
                  <a:gd name="T34" fmla="*/ 2147483647 w 129"/>
                  <a:gd name="T35" fmla="*/ 2147483647 h 91"/>
                  <a:gd name="T36" fmla="*/ 2147483647 w 129"/>
                  <a:gd name="T37" fmla="*/ 2147483647 h 91"/>
                  <a:gd name="T38" fmla="*/ 2147483647 w 129"/>
                  <a:gd name="T39" fmla="*/ 2147483647 h 91"/>
                  <a:gd name="T40" fmla="*/ 2147483647 w 129"/>
                  <a:gd name="T41" fmla="*/ 2147483647 h 91"/>
                  <a:gd name="T42" fmla="*/ 2147483647 w 129"/>
                  <a:gd name="T43" fmla="*/ 2147483647 h 91"/>
                  <a:gd name="T44" fmla="*/ 2147483647 w 129"/>
                  <a:gd name="T45" fmla="*/ 2147483647 h 91"/>
                  <a:gd name="T46" fmla="*/ 2147483647 w 129"/>
                  <a:gd name="T47" fmla="*/ 2147483647 h 91"/>
                  <a:gd name="T48" fmla="*/ 2147483647 w 129"/>
                  <a:gd name="T49" fmla="*/ 2147483647 h 91"/>
                  <a:gd name="T50" fmla="*/ 2147483647 w 129"/>
                  <a:gd name="T51" fmla="*/ 2147483647 h 91"/>
                  <a:gd name="T52" fmla="*/ 2147483647 w 129"/>
                  <a:gd name="T53" fmla="*/ 2147483647 h 91"/>
                  <a:gd name="T54" fmla="*/ 2147483647 w 129"/>
                  <a:gd name="T55" fmla="*/ 2147483647 h 91"/>
                  <a:gd name="T56" fmla="*/ 2147483647 w 129"/>
                  <a:gd name="T57" fmla="*/ 2147483647 h 91"/>
                  <a:gd name="T58" fmla="*/ 2147483647 w 129"/>
                  <a:gd name="T59" fmla="*/ 2147483647 h 91"/>
                  <a:gd name="T60" fmla="*/ 2147483647 w 129"/>
                  <a:gd name="T61" fmla="*/ 2147483647 h 91"/>
                  <a:gd name="T62" fmla="*/ 2147483647 w 129"/>
                  <a:gd name="T63" fmla="*/ 2147483647 h 91"/>
                  <a:gd name="T64" fmla="*/ 2147483647 w 129"/>
                  <a:gd name="T65" fmla="*/ 2147483647 h 91"/>
                  <a:gd name="T66" fmla="*/ 2147483647 w 129"/>
                  <a:gd name="T67" fmla="*/ 2147483647 h 91"/>
                  <a:gd name="T68" fmla="*/ 2147483647 w 129"/>
                  <a:gd name="T69" fmla="*/ 2147483647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6" name="Freeform 25">
                <a:extLst>
                  <a:ext uri="{FF2B5EF4-FFF2-40B4-BE49-F238E27FC236}">
                    <a16:creationId xmlns:a16="http://schemas.microsoft.com/office/drawing/2014/main" id="{DD84A006-4914-BD4A-8572-F7260B203904}"/>
                  </a:ext>
                </a:extLst>
              </p:cNvPr>
              <p:cNvSpPr>
                <a:spLocks/>
              </p:cNvSpPr>
              <p:nvPr/>
            </p:nvSpPr>
            <p:spPr bwMode="auto">
              <a:xfrm>
                <a:off x="9587014" y="4463182"/>
                <a:ext cx="246104" cy="217719"/>
              </a:xfrm>
              <a:custGeom>
                <a:avLst/>
                <a:gdLst>
                  <a:gd name="T0" fmla="*/ 2147483647 w 575"/>
                  <a:gd name="T1" fmla="*/ 2147483647 h 488"/>
                  <a:gd name="T2" fmla="*/ 2147483647 w 575"/>
                  <a:gd name="T3" fmla="*/ 2147483647 h 488"/>
                  <a:gd name="T4" fmla="*/ 2147483647 w 575"/>
                  <a:gd name="T5" fmla="*/ 2147483647 h 488"/>
                  <a:gd name="T6" fmla="*/ 2147483647 w 575"/>
                  <a:gd name="T7" fmla="*/ 2147483647 h 488"/>
                  <a:gd name="T8" fmla="*/ 2147483647 w 575"/>
                  <a:gd name="T9" fmla="*/ 0 h 488"/>
                  <a:gd name="T10" fmla="*/ 2147483647 w 575"/>
                  <a:gd name="T11" fmla="*/ 2147483647 h 488"/>
                  <a:gd name="T12" fmla="*/ 0 w 575"/>
                  <a:gd name="T13" fmla="*/ 2147483647 h 488"/>
                  <a:gd name="T14" fmla="*/ 2147483647 w 575"/>
                  <a:gd name="T15" fmla="*/ 2147483647 h 488"/>
                  <a:gd name="T16" fmla="*/ 2147483647 w 575"/>
                  <a:gd name="T17" fmla="*/ 2147483647 h 488"/>
                  <a:gd name="T18" fmla="*/ 2147483647 w 575"/>
                  <a:gd name="T19" fmla="*/ 2147483647 h 488"/>
                  <a:gd name="T20" fmla="*/ 2147483647 w 575"/>
                  <a:gd name="T21" fmla="*/ 2147483647 h 488"/>
                  <a:gd name="T22" fmla="*/ 2147483647 w 575"/>
                  <a:gd name="T23" fmla="*/ 2147483647 h 488"/>
                  <a:gd name="T24" fmla="*/ 2147483647 w 575"/>
                  <a:gd name="T25" fmla="*/ 2147483647 h 488"/>
                  <a:gd name="T26" fmla="*/ 2147483647 w 575"/>
                  <a:gd name="T27" fmla="*/ 2147483647 h 488"/>
                  <a:gd name="T28" fmla="*/ 2147483647 w 575"/>
                  <a:gd name="T29" fmla="*/ 2147483647 h 488"/>
                  <a:gd name="T30" fmla="*/ 2147483647 w 575"/>
                  <a:gd name="T31" fmla="*/ 2147483647 h 488"/>
                  <a:gd name="T32" fmla="*/ 2147483647 w 575"/>
                  <a:gd name="T33" fmla="*/ 2147483647 h 488"/>
                  <a:gd name="T34" fmla="*/ 2147483647 w 575"/>
                  <a:gd name="T35" fmla="*/ 2147483647 h 488"/>
                  <a:gd name="T36" fmla="*/ 2147483647 w 575"/>
                  <a:gd name="T37" fmla="*/ 2147483647 h 488"/>
                  <a:gd name="T38" fmla="*/ 2147483647 w 575"/>
                  <a:gd name="T39" fmla="*/ 2147483647 h 488"/>
                  <a:gd name="T40" fmla="*/ 2147483647 w 575"/>
                  <a:gd name="T41" fmla="*/ 2147483647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7" name="Freeform 26">
                <a:extLst>
                  <a:ext uri="{FF2B5EF4-FFF2-40B4-BE49-F238E27FC236}">
                    <a16:creationId xmlns:a16="http://schemas.microsoft.com/office/drawing/2014/main" id="{E15ACE59-AC4C-B246-BA12-2CED9322C44B}"/>
                  </a:ext>
                </a:extLst>
              </p:cNvPr>
              <p:cNvSpPr>
                <a:spLocks/>
              </p:cNvSpPr>
              <p:nvPr/>
            </p:nvSpPr>
            <p:spPr bwMode="auto">
              <a:xfrm>
                <a:off x="9833118" y="4515285"/>
                <a:ext cx="199055" cy="199110"/>
              </a:xfrm>
              <a:custGeom>
                <a:avLst/>
                <a:gdLst>
                  <a:gd name="T0" fmla="*/ 2147483647 w 460"/>
                  <a:gd name="T1" fmla="*/ 2147483647 h 443"/>
                  <a:gd name="T2" fmla="*/ 2147483647 w 460"/>
                  <a:gd name="T3" fmla="*/ 2147483647 h 443"/>
                  <a:gd name="T4" fmla="*/ 2147483647 w 460"/>
                  <a:gd name="T5" fmla="*/ 2147483647 h 443"/>
                  <a:gd name="T6" fmla="*/ 2147483647 w 460"/>
                  <a:gd name="T7" fmla="*/ 2147483647 h 443"/>
                  <a:gd name="T8" fmla="*/ 2147483647 w 460"/>
                  <a:gd name="T9" fmla="*/ 2147483647 h 443"/>
                  <a:gd name="T10" fmla="*/ 2147483647 w 460"/>
                  <a:gd name="T11" fmla="*/ 2147483647 h 443"/>
                  <a:gd name="T12" fmla="*/ 0 w 460"/>
                  <a:gd name="T13" fmla="*/ 0 h 443"/>
                  <a:gd name="T14" fmla="*/ 0 w 460"/>
                  <a:gd name="T15" fmla="*/ 2147483647 h 443"/>
                  <a:gd name="T16" fmla="*/ 2147483647 w 460"/>
                  <a:gd name="T17" fmla="*/ 2147483647 h 443"/>
                  <a:gd name="T18" fmla="*/ 2147483647 w 460"/>
                  <a:gd name="T19" fmla="*/ 2147483647 h 443"/>
                  <a:gd name="T20" fmla="*/ 2147483647 w 460"/>
                  <a:gd name="T21" fmla="*/ 2147483647 h 443"/>
                  <a:gd name="T22" fmla="*/ 2147483647 w 460"/>
                  <a:gd name="T23" fmla="*/ 2147483647 h 443"/>
                  <a:gd name="T24" fmla="*/ 2147483647 w 460"/>
                  <a:gd name="T25" fmla="*/ 2147483647 h 443"/>
                  <a:gd name="T26" fmla="*/ 2147483647 w 460"/>
                  <a:gd name="T27" fmla="*/ 2147483647 h 443"/>
                  <a:gd name="T28" fmla="*/ 2147483647 w 460"/>
                  <a:gd name="T29" fmla="*/ 2147483647 h 443"/>
                  <a:gd name="T30" fmla="*/ 2147483647 w 460"/>
                  <a:gd name="T31" fmla="*/ 2147483647 h 443"/>
                  <a:gd name="T32" fmla="*/ 2147483647 w 460"/>
                  <a:gd name="T33" fmla="*/ 2147483647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8" name="Freeform 27">
                <a:extLst>
                  <a:ext uri="{FF2B5EF4-FFF2-40B4-BE49-F238E27FC236}">
                    <a16:creationId xmlns:a16="http://schemas.microsoft.com/office/drawing/2014/main" id="{5CF37A64-E9A5-264D-8F3A-4DBCD2DBC5A5}"/>
                  </a:ext>
                </a:extLst>
              </p:cNvPr>
              <p:cNvSpPr>
                <a:spLocks/>
              </p:cNvSpPr>
              <p:nvPr/>
            </p:nvSpPr>
            <p:spPr bwMode="auto">
              <a:xfrm>
                <a:off x="7907715" y="2693515"/>
                <a:ext cx="1719110" cy="1228159"/>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9368 w 10000"/>
                  <a:gd name="connsiteY0" fmla="*/ 1788 h 10000"/>
                  <a:gd name="connsiteX1" fmla="*/ 9368 w 10000"/>
                  <a:gd name="connsiteY1" fmla="*/ 1788 h 10000"/>
                  <a:gd name="connsiteX2" fmla="*/ 9263 w 10000"/>
                  <a:gd name="connsiteY2" fmla="*/ 1485 h 10000"/>
                  <a:gd name="connsiteX3" fmla="*/ 8842 w 10000"/>
                  <a:gd name="connsiteY3" fmla="*/ 1333 h 10000"/>
                  <a:gd name="connsiteX4" fmla="*/ 8337 w 10000"/>
                  <a:gd name="connsiteY4" fmla="*/ 0 h 10000"/>
                  <a:gd name="connsiteX5" fmla="*/ 7853 w 10000"/>
                  <a:gd name="connsiteY5" fmla="*/ 0 h 10000"/>
                  <a:gd name="connsiteX6" fmla="*/ 7705 w 10000"/>
                  <a:gd name="connsiteY6" fmla="*/ 364 h 10000"/>
                  <a:gd name="connsiteX7" fmla="*/ 7389 w 10000"/>
                  <a:gd name="connsiteY7" fmla="*/ 1182 h 10000"/>
                  <a:gd name="connsiteX8" fmla="*/ 7074 w 10000"/>
                  <a:gd name="connsiteY8" fmla="*/ 1182 h 10000"/>
                  <a:gd name="connsiteX9" fmla="*/ 7032 w 10000"/>
                  <a:gd name="connsiteY9" fmla="*/ 1333 h 10000"/>
                  <a:gd name="connsiteX10" fmla="*/ 7032 w 10000"/>
                  <a:gd name="connsiteY10" fmla="*/ 1364 h 10000"/>
                  <a:gd name="connsiteX11" fmla="*/ 7053 w 10000"/>
                  <a:gd name="connsiteY11" fmla="*/ 1364 h 10000"/>
                  <a:gd name="connsiteX12" fmla="*/ 7074 w 10000"/>
                  <a:gd name="connsiteY12" fmla="*/ 1364 h 10000"/>
                  <a:gd name="connsiteX13" fmla="*/ 7074 w 10000"/>
                  <a:gd name="connsiteY13" fmla="*/ 1394 h 10000"/>
                  <a:gd name="connsiteX14" fmla="*/ 7095 w 10000"/>
                  <a:gd name="connsiteY14" fmla="*/ 1394 h 10000"/>
                  <a:gd name="connsiteX15" fmla="*/ 7116 w 10000"/>
                  <a:gd name="connsiteY15" fmla="*/ 1394 h 10000"/>
                  <a:gd name="connsiteX16" fmla="*/ 7116 w 10000"/>
                  <a:gd name="connsiteY16" fmla="*/ 1424 h 10000"/>
                  <a:gd name="connsiteX17" fmla="*/ 7137 w 10000"/>
                  <a:gd name="connsiteY17" fmla="*/ 1424 h 10000"/>
                  <a:gd name="connsiteX18" fmla="*/ 7116 w 10000"/>
                  <a:gd name="connsiteY18" fmla="*/ 1424 h 10000"/>
                  <a:gd name="connsiteX19" fmla="*/ 7116 w 10000"/>
                  <a:gd name="connsiteY19" fmla="*/ 1394 h 10000"/>
                  <a:gd name="connsiteX20" fmla="*/ 7095 w 10000"/>
                  <a:gd name="connsiteY20" fmla="*/ 1394 h 10000"/>
                  <a:gd name="connsiteX21" fmla="*/ 7074 w 10000"/>
                  <a:gd name="connsiteY21" fmla="*/ 1394 h 10000"/>
                  <a:gd name="connsiteX22" fmla="*/ 7074 w 10000"/>
                  <a:gd name="connsiteY22" fmla="*/ 1364 h 10000"/>
                  <a:gd name="connsiteX23" fmla="*/ 7053 w 10000"/>
                  <a:gd name="connsiteY23" fmla="*/ 1364 h 10000"/>
                  <a:gd name="connsiteX24" fmla="*/ 7032 w 10000"/>
                  <a:gd name="connsiteY24" fmla="*/ 1333 h 10000"/>
                  <a:gd name="connsiteX25" fmla="*/ 6926 w 10000"/>
                  <a:gd name="connsiteY25" fmla="*/ 1636 h 10000"/>
                  <a:gd name="connsiteX26" fmla="*/ 6926 w 10000"/>
                  <a:gd name="connsiteY26" fmla="*/ 2000 h 10000"/>
                  <a:gd name="connsiteX27" fmla="*/ 7389 w 10000"/>
                  <a:gd name="connsiteY27" fmla="*/ 2091 h 10000"/>
                  <a:gd name="connsiteX28" fmla="*/ 7495 w 10000"/>
                  <a:gd name="connsiteY28" fmla="*/ 2394 h 10000"/>
                  <a:gd name="connsiteX29" fmla="*/ 7032 w 10000"/>
                  <a:gd name="connsiteY29" fmla="*/ 2606 h 10000"/>
                  <a:gd name="connsiteX30" fmla="*/ 6653 w 10000"/>
                  <a:gd name="connsiteY30" fmla="*/ 2848 h 10000"/>
                  <a:gd name="connsiteX31" fmla="*/ 6295 w 10000"/>
                  <a:gd name="connsiteY31" fmla="*/ 3061 h 10000"/>
                  <a:gd name="connsiteX32" fmla="*/ 6189 w 10000"/>
                  <a:gd name="connsiteY32" fmla="*/ 3576 h 10000"/>
                  <a:gd name="connsiteX33" fmla="*/ 5621 w 10000"/>
                  <a:gd name="connsiteY33" fmla="*/ 3667 h 10000"/>
                  <a:gd name="connsiteX34" fmla="*/ 5053 w 10000"/>
                  <a:gd name="connsiteY34" fmla="*/ 4182 h 10000"/>
                  <a:gd name="connsiteX35" fmla="*/ 4526 w 10000"/>
                  <a:gd name="connsiteY35" fmla="*/ 3818 h 10000"/>
                  <a:gd name="connsiteX36" fmla="*/ 3895 w 10000"/>
                  <a:gd name="connsiteY36" fmla="*/ 3727 h 10000"/>
                  <a:gd name="connsiteX37" fmla="*/ 3432 w 10000"/>
                  <a:gd name="connsiteY37" fmla="*/ 3061 h 10000"/>
                  <a:gd name="connsiteX38" fmla="*/ 2758 w 10000"/>
                  <a:gd name="connsiteY38" fmla="*/ 2758 h 10000"/>
                  <a:gd name="connsiteX39" fmla="*/ 2695 w 10000"/>
                  <a:gd name="connsiteY39" fmla="*/ 2000 h 10000"/>
                  <a:gd name="connsiteX40" fmla="*/ 2379 w 10000"/>
                  <a:gd name="connsiteY40" fmla="*/ 1788 h 10000"/>
                  <a:gd name="connsiteX41" fmla="*/ 2337 w 10000"/>
                  <a:gd name="connsiteY41" fmla="*/ 1727 h 10000"/>
                  <a:gd name="connsiteX42" fmla="*/ 2316 w 10000"/>
                  <a:gd name="connsiteY42" fmla="*/ 1758 h 10000"/>
                  <a:gd name="connsiteX43" fmla="*/ 2295 w 10000"/>
                  <a:gd name="connsiteY43" fmla="*/ 1818 h 10000"/>
                  <a:gd name="connsiteX44" fmla="*/ 2295 w 10000"/>
                  <a:gd name="connsiteY44" fmla="*/ 1848 h 10000"/>
                  <a:gd name="connsiteX45" fmla="*/ 2295 w 10000"/>
                  <a:gd name="connsiteY45" fmla="*/ 1879 h 10000"/>
                  <a:gd name="connsiteX46" fmla="*/ 2295 w 10000"/>
                  <a:gd name="connsiteY46" fmla="*/ 1848 h 10000"/>
                  <a:gd name="connsiteX47" fmla="*/ 2295 w 10000"/>
                  <a:gd name="connsiteY47" fmla="*/ 1818 h 10000"/>
                  <a:gd name="connsiteX48" fmla="*/ 2337 w 10000"/>
                  <a:gd name="connsiteY48" fmla="*/ 1727 h 10000"/>
                  <a:gd name="connsiteX49" fmla="*/ 2295 w 10000"/>
                  <a:gd name="connsiteY49" fmla="*/ 1636 h 10000"/>
                  <a:gd name="connsiteX50" fmla="*/ 2189 w 10000"/>
                  <a:gd name="connsiteY50" fmla="*/ 1727 h 10000"/>
                  <a:gd name="connsiteX51" fmla="*/ 2189 w 10000"/>
                  <a:gd name="connsiteY51" fmla="*/ 1879 h 10000"/>
                  <a:gd name="connsiteX52" fmla="*/ 2189 w 10000"/>
                  <a:gd name="connsiteY52" fmla="*/ 1727 h 10000"/>
                  <a:gd name="connsiteX53" fmla="*/ 2021 w 10000"/>
                  <a:gd name="connsiteY53" fmla="*/ 1788 h 10000"/>
                  <a:gd name="connsiteX54" fmla="*/ 1916 w 10000"/>
                  <a:gd name="connsiteY54" fmla="*/ 2242 h 10000"/>
                  <a:gd name="connsiteX55" fmla="*/ 1495 w 10000"/>
                  <a:gd name="connsiteY55" fmla="*/ 2152 h 10000"/>
                  <a:gd name="connsiteX56" fmla="*/ 1389 w 10000"/>
                  <a:gd name="connsiteY56" fmla="*/ 2909 h 10000"/>
                  <a:gd name="connsiteX57" fmla="*/ 1032 w 10000"/>
                  <a:gd name="connsiteY57" fmla="*/ 3000 h 10000"/>
                  <a:gd name="connsiteX58" fmla="*/ 926 w 10000"/>
                  <a:gd name="connsiteY58" fmla="*/ 3879 h 10000"/>
                  <a:gd name="connsiteX59" fmla="*/ 716 w 10000"/>
                  <a:gd name="connsiteY59" fmla="*/ 4182 h 10000"/>
                  <a:gd name="connsiteX60" fmla="*/ 463 w 10000"/>
                  <a:gd name="connsiteY60" fmla="*/ 4485 h 10000"/>
                  <a:gd name="connsiteX61" fmla="*/ 42 w 10000"/>
                  <a:gd name="connsiteY61" fmla="*/ 4636 h 10000"/>
                  <a:gd name="connsiteX62" fmla="*/ 0 w 10000"/>
                  <a:gd name="connsiteY62" fmla="*/ 4939 h 10000"/>
                  <a:gd name="connsiteX63" fmla="*/ 105 w 10000"/>
                  <a:gd name="connsiteY63" fmla="*/ 5061 h 10000"/>
                  <a:gd name="connsiteX64" fmla="*/ 147 w 10000"/>
                  <a:gd name="connsiteY64" fmla="*/ 5303 h 10000"/>
                  <a:gd name="connsiteX65" fmla="*/ 42 w 10000"/>
                  <a:gd name="connsiteY65" fmla="*/ 5364 h 10000"/>
                  <a:gd name="connsiteX66" fmla="*/ 147 w 10000"/>
                  <a:gd name="connsiteY66" fmla="*/ 5515 h 10000"/>
                  <a:gd name="connsiteX67" fmla="*/ 316 w 10000"/>
                  <a:gd name="connsiteY67" fmla="*/ 5606 h 10000"/>
                  <a:gd name="connsiteX68" fmla="*/ 463 w 10000"/>
                  <a:gd name="connsiteY68" fmla="*/ 5909 h 10000"/>
                  <a:gd name="connsiteX69" fmla="*/ 674 w 10000"/>
                  <a:gd name="connsiteY69" fmla="*/ 5909 h 10000"/>
                  <a:gd name="connsiteX70" fmla="*/ 989 w 10000"/>
                  <a:gd name="connsiteY70" fmla="*/ 5909 h 10000"/>
                  <a:gd name="connsiteX71" fmla="*/ 1032 w 10000"/>
                  <a:gd name="connsiteY71" fmla="*/ 6030 h 10000"/>
                  <a:gd name="connsiteX72" fmla="*/ 821 w 10000"/>
                  <a:gd name="connsiteY72" fmla="*/ 6485 h 10000"/>
                  <a:gd name="connsiteX73" fmla="*/ 884 w 10000"/>
                  <a:gd name="connsiteY73" fmla="*/ 6727 h 10000"/>
                  <a:gd name="connsiteX74" fmla="*/ 779 w 10000"/>
                  <a:gd name="connsiteY74" fmla="*/ 6939 h 10000"/>
                  <a:gd name="connsiteX75" fmla="*/ 884 w 10000"/>
                  <a:gd name="connsiteY75" fmla="*/ 7242 h 10000"/>
                  <a:gd name="connsiteX76" fmla="*/ 1137 w 10000"/>
                  <a:gd name="connsiteY76" fmla="*/ 7394 h 10000"/>
                  <a:gd name="connsiteX77" fmla="*/ 1095 w 10000"/>
                  <a:gd name="connsiteY77" fmla="*/ 7455 h 10000"/>
                  <a:gd name="connsiteX78" fmla="*/ 1200 w 10000"/>
                  <a:gd name="connsiteY78" fmla="*/ 7455 h 10000"/>
                  <a:gd name="connsiteX79" fmla="*/ 1558 w 10000"/>
                  <a:gd name="connsiteY79" fmla="*/ 7697 h 10000"/>
                  <a:gd name="connsiteX80" fmla="*/ 1874 w 10000"/>
                  <a:gd name="connsiteY80" fmla="*/ 7909 h 10000"/>
                  <a:gd name="connsiteX81" fmla="*/ 2189 w 10000"/>
                  <a:gd name="connsiteY81" fmla="*/ 8000 h 10000"/>
                  <a:gd name="connsiteX82" fmla="*/ 2295 w 10000"/>
                  <a:gd name="connsiteY82" fmla="*/ 8121 h 10000"/>
                  <a:gd name="connsiteX83" fmla="*/ 2379 w 10000"/>
                  <a:gd name="connsiteY83" fmla="*/ 8121 h 10000"/>
                  <a:gd name="connsiteX84" fmla="*/ 2547 w 10000"/>
                  <a:gd name="connsiteY84" fmla="*/ 8273 h 10000"/>
                  <a:gd name="connsiteX85" fmla="*/ 2758 w 10000"/>
                  <a:gd name="connsiteY85" fmla="*/ 8273 h 10000"/>
                  <a:gd name="connsiteX86" fmla="*/ 2968 w 10000"/>
                  <a:gd name="connsiteY86" fmla="*/ 8273 h 10000"/>
                  <a:gd name="connsiteX87" fmla="*/ 3116 w 10000"/>
                  <a:gd name="connsiteY87" fmla="*/ 8000 h 10000"/>
                  <a:gd name="connsiteX88" fmla="*/ 3326 w 10000"/>
                  <a:gd name="connsiteY88" fmla="*/ 7758 h 10000"/>
                  <a:gd name="connsiteX89" fmla="*/ 3579 w 10000"/>
                  <a:gd name="connsiteY89" fmla="*/ 7758 h 10000"/>
                  <a:gd name="connsiteX90" fmla="*/ 3789 w 10000"/>
                  <a:gd name="connsiteY90" fmla="*/ 8000 h 10000"/>
                  <a:gd name="connsiteX91" fmla="*/ 3895 w 10000"/>
                  <a:gd name="connsiteY91" fmla="*/ 8000 h 10000"/>
                  <a:gd name="connsiteX92" fmla="*/ 4000 w 10000"/>
                  <a:gd name="connsiteY92" fmla="*/ 8061 h 10000"/>
                  <a:gd name="connsiteX93" fmla="*/ 4063 w 10000"/>
                  <a:gd name="connsiteY93" fmla="*/ 8424 h 10000"/>
                  <a:gd name="connsiteX94" fmla="*/ 3958 w 10000"/>
                  <a:gd name="connsiteY94" fmla="*/ 8879 h 10000"/>
                  <a:gd name="connsiteX95" fmla="*/ 3958 w 10000"/>
                  <a:gd name="connsiteY95" fmla="*/ 9030 h 10000"/>
                  <a:gd name="connsiteX96" fmla="*/ 4105 w 10000"/>
                  <a:gd name="connsiteY96" fmla="*/ 9091 h 10000"/>
                  <a:gd name="connsiteX97" fmla="*/ 4211 w 10000"/>
                  <a:gd name="connsiteY97" fmla="*/ 9333 h 10000"/>
                  <a:gd name="connsiteX98" fmla="*/ 4211 w 10000"/>
                  <a:gd name="connsiteY98" fmla="*/ 9485 h 10000"/>
                  <a:gd name="connsiteX99" fmla="*/ 4463 w 10000"/>
                  <a:gd name="connsiteY99" fmla="*/ 9636 h 10000"/>
                  <a:gd name="connsiteX100" fmla="*/ 4421 w 10000"/>
                  <a:gd name="connsiteY100" fmla="*/ 9697 h 10000"/>
                  <a:gd name="connsiteX101" fmla="*/ 4674 w 10000"/>
                  <a:gd name="connsiteY101" fmla="*/ 9636 h 10000"/>
                  <a:gd name="connsiteX102" fmla="*/ 4737 w 10000"/>
                  <a:gd name="connsiteY102" fmla="*/ 9333 h 10000"/>
                  <a:gd name="connsiteX103" fmla="*/ 5263 w 10000"/>
                  <a:gd name="connsiteY103" fmla="*/ 9333 h 10000"/>
                  <a:gd name="connsiteX104" fmla="*/ 5453 w 10000"/>
                  <a:gd name="connsiteY104" fmla="*/ 9545 h 10000"/>
                  <a:gd name="connsiteX105" fmla="*/ 5516 w 10000"/>
                  <a:gd name="connsiteY105" fmla="*/ 9788 h 10000"/>
                  <a:gd name="connsiteX106" fmla="*/ 5621 w 10000"/>
                  <a:gd name="connsiteY106" fmla="*/ 9697 h 10000"/>
                  <a:gd name="connsiteX107" fmla="*/ 5979 w 10000"/>
                  <a:gd name="connsiteY107" fmla="*/ 10000 h 10000"/>
                  <a:gd name="connsiteX108" fmla="*/ 5979 w 10000"/>
                  <a:gd name="connsiteY108" fmla="*/ 9788 h 10000"/>
                  <a:gd name="connsiteX109" fmla="*/ 6400 w 10000"/>
                  <a:gd name="connsiteY109" fmla="*/ 9545 h 10000"/>
                  <a:gd name="connsiteX110" fmla="*/ 6442 w 10000"/>
                  <a:gd name="connsiteY110" fmla="*/ 9485 h 10000"/>
                  <a:gd name="connsiteX111" fmla="*/ 6547 w 10000"/>
                  <a:gd name="connsiteY111" fmla="*/ 9394 h 10000"/>
                  <a:gd name="connsiteX112" fmla="*/ 6653 w 10000"/>
                  <a:gd name="connsiteY112" fmla="*/ 9485 h 10000"/>
                  <a:gd name="connsiteX113" fmla="*/ 6863 w 10000"/>
                  <a:gd name="connsiteY113" fmla="*/ 9333 h 10000"/>
                  <a:gd name="connsiteX114" fmla="*/ 7137 w 10000"/>
                  <a:gd name="connsiteY114" fmla="*/ 9091 h 10000"/>
                  <a:gd name="connsiteX115" fmla="*/ 7389 w 10000"/>
                  <a:gd name="connsiteY115" fmla="*/ 8818 h 10000"/>
                  <a:gd name="connsiteX116" fmla="*/ 7495 w 10000"/>
                  <a:gd name="connsiteY116" fmla="*/ 8515 h 10000"/>
                  <a:gd name="connsiteX117" fmla="*/ 7642 w 10000"/>
                  <a:gd name="connsiteY117" fmla="*/ 8212 h 10000"/>
                  <a:gd name="connsiteX118" fmla="*/ 7811 w 10000"/>
                  <a:gd name="connsiteY118" fmla="*/ 7758 h 10000"/>
                  <a:gd name="connsiteX119" fmla="*/ 7811 w 10000"/>
                  <a:gd name="connsiteY119" fmla="*/ 7545 h 10000"/>
                  <a:gd name="connsiteX120" fmla="*/ 7747 w 10000"/>
                  <a:gd name="connsiteY120" fmla="*/ 7394 h 10000"/>
                  <a:gd name="connsiteX121" fmla="*/ 7811 w 10000"/>
                  <a:gd name="connsiteY121" fmla="*/ 7152 h 10000"/>
                  <a:gd name="connsiteX122" fmla="*/ 7747 w 10000"/>
                  <a:gd name="connsiteY122" fmla="*/ 6879 h 10000"/>
                  <a:gd name="connsiteX123" fmla="*/ 7495 w 10000"/>
                  <a:gd name="connsiteY123" fmla="*/ 6121 h 10000"/>
                  <a:gd name="connsiteX124" fmla="*/ 7537 w 10000"/>
                  <a:gd name="connsiteY124" fmla="*/ 6030 h 10000"/>
                  <a:gd name="connsiteX125" fmla="*/ 7747 w 10000"/>
                  <a:gd name="connsiteY125" fmla="*/ 5667 h 10000"/>
                  <a:gd name="connsiteX126" fmla="*/ 7916 w 10000"/>
                  <a:gd name="connsiteY126" fmla="*/ 5606 h 10000"/>
                  <a:gd name="connsiteX127" fmla="*/ 7937 w 10000"/>
                  <a:gd name="connsiteY127" fmla="*/ 5576 h 10000"/>
                  <a:gd name="connsiteX128" fmla="*/ 7937 w 10000"/>
                  <a:gd name="connsiteY128" fmla="*/ 5515 h 10000"/>
                  <a:gd name="connsiteX129" fmla="*/ 7916 w 10000"/>
                  <a:gd name="connsiteY129" fmla="*/ 5455 h 10000"/>
                  <a:gd name="connsiteX130" fmla="*/ 7642 w 10000"/>
                  <a:gd name="connsiteY130" fmla="*/ 5364 h 10000"/>
                  <a:gd name="connsiteX131" fmla="*/ 7495 w 10000"/>
                  <a:gd name="connsiteY131" fmla="*/ 5455 h 10000"/>
                  <a:gd name="connsiteX132" fmla="*/ 7389 w 10000"/>
                  <a:gd name="connsiteY132" fmla="*/ 5364 h 10000"/>
                  <a:gd name="connsiteX133" fmla="*/ 7284 w 10000"/>
                  <a:gd name="connsiteY133" fmla="*/ 5152 h 10000"/>
                  <a:gd name="connsiteX134" fmla="*/ 7179 w 10000"/>
                  <a:gd name="connsiteY134" fmla="*/ 5000 h 10000"/>
                  <a:gd name="connsiteX135" fmla="*/ 7432 w 10000"/>
                  <a:gd name="connsiteY135" fmla="*/ 4848 h 10000"/>
                  <a:gd name="connsiteX136" fmla="*/ 7600 w 10000"/>
                  <a:gd name="connsiteY136" fmla="*/ 4636 h 10000"/>
                  <a:gd name="connsiteX137" fmla="*/ 7853 w 10000"/>
                  <a:gd name="connsiteY137" fmla="*/ 4394 h 10000"/>
                  <a:gd name="connsiteX138" fmla="*/ 7958 w 10000"/>
                  <a:gd name="connsiteY138" fmla="*/ 4394 h 10000"/>
                  <a:gd name="connsiteX139" fmla="*/ 7811 w 10000"/>
                  <a:gd name="connsiteY139" fmla="*/ 4697 h 10000"/>
                  <a:gd name="connsiteX140" fmla="*/ 7916 w 10000"/>
                  <a:gd name="connsiteY140" fmla="*/ 4848 h 10000"/>
                  <a:gd name="connsiteX141" fmla="*/ 8021 w 10000"/>
                  <a:gd name="connsiteY141" fmla="*/ 4788 h 10000"/>
                  <a:gd name="connsiteX142" fmla="*/ 8274 w 10000"/>
                  <a:gd name="connsiteY142" fmla="*/ 4636 h 10000"/>
                  <a:gd name="connsiteX143" fmla="*/ 8337 w 10000"/>
                  <a:gd name="connsiteY143" fmla="*/ 4303 h 10000"/>
                  <a:gd name="connsiteX144" fmla="*/ 8484 w 10000"/>
                  <a:gd name="connsiteY144" fmla="*/ 4121 h 10000"/>
                  <a:gd name="connsiteX145" fmla="*/ 8632 w 10000"/>
                  <a:gd name="connsiteY145" fmla="*/ 4273 h 10000"/>
                  <a:gd name="connsiteX146" fmla="*/ 8611 w 10000"/>
                  <a:gd name="connsiteY146" fmla="*/ 3970 h 10000"/>
                  <a:gd name="connsiteX147" fmla="*/ 8821 w 10000"/>
                  <a:gd name="connsiteY147" fmla="*/ 3788 h 10000"/>
                  <a:gd name="connsiteX148" fmla="*/ 9095 w 10000"/>
                  <a:gd name="connsiteY148" fmla="*/ 3848 h 10000"/>
                  <a:gd name="connsiteX149" fmla="*/ 9221 w 10000"/>
                  <a:gd name="connsiteY149" fmla="*/ 3727 h 10000"/>
                  <a:gd name="connsiteX150" fmla="*/ 9368 w 10000"/>
                  <a:gd name="connsiteY150" fmla="*/ 3818 h 10000"/>
                  <a:gd name="connsiteX151" fmla="*/ 9474 w 10000"/>
                  <a:gd name="connsiteY151" fmla="*/ 3000 h 10000"/>
                  <a:gd name="connsiteX152" fmla="*/ 9726 w 10000"/>
                  <a:gd name="connsiteY152" fmla="*/ 2909 h 10000"/>
                  <a:gd name="connsiteX153" fmla="*/ 10000 w 10000"/>
                  <a:gd name="connsiteY153" fmla="*/ 1788 h 10000"/>
                  <a:gd name="connsiteX154" fmla="*/ 9368 w 10000"/>
                  <a:gd name="connsiteY154" fmla="*/ 1788 h 10000"/>
                  <a:gd name="connsiteX0" fmla="*/ 9368 w 10000"/>
                  <a:gd name="connsiteY0" fmla="*/ 1788 h 10000"/>
                  <a:gd name="connsiteX1" fmla="*/ 9368 w 10000"/>
                  <a:gd name="connsiteY1" fmla="*/ 1788 h 10000"/>
                  <a:gd name="connsiteX2" fmla="*/ 9263 w 10000"/>
                  <a:gd name="connsiteY2" fmla="*/ 1485 h 10000"/>
                  <a:gd name="connsiteX3" fmla="*/ 8842 w 10000"/>
                  <a:gd name="connsiteY3" fmla="*/ 1333 h 10000"/>
                  <a:gd name="connsiteX4" fmla="*/ 8337 w 10000"/>
                  <a:gd name="connsiteY4" fmla="*/ 0 h 10000"/>
                  <a:gd name="connsiteX5" fmla="*/ 7853 w 10000"/>
                  <a:gd name="connsiteY5" fmla="*/ 0 h 10000"/>
                  <a:gd name="connsiteX6" fmla="*/ 7705 w 10000"/>
                  <a:gd name="connsiteY6" fmla="*/ 364 h 10000"/>
                  <a:gd name="connsiteX7" fmla="*/ 7389 w 10000"/>
                  <a:gd name="connsiteY7" fmla="*/ 1182 h 10000"/>
                  <a:gd name="connsiteX8" fmla="*/ 7074 w 10000"/>
                  <a:gd name="connsiteY8" fmla="*/ 1182 h 10000"/>
                  <a:gd name="connsiteX9" fmla="*/ 7032 w 10000"/>
                  <a:gd name="connsiteY9" fmla="*/ 1333 h 10000"/>
                  <a:gd name="connsiteX10" fmla="*/ 7032 w 10000"/>
                  <a:gd name="connsiteY10" fmla="*/ 1364 h 10000"/>
                  <a:gd name="connsiteX11" fmla="*/ 7053 w 10000"/>
                  <a:gd name="connsiteY11" fmla="*/ 1364 h 10000"/>
                  <a:gd name="connsiteX12" fmla="*/ 7074 w 10000"/>
                  <a:gd name="connsiteY12" fmla="*/ 1364 h 10000"/>
                  <a:gd name="connsiteX13" fmla="*/ 7074 w 10000"/>
                  <a:gd name="connsiteY13" fmla="*/ 1394 h 10000"/>
                  <a:gd name="connsiteX14" fmla="*/ 7095 w 10000"/>
                  <a:gd name="connsiteY14" fmla="*/ 1394 h 10000"/>
                  <a:gd name="connsiteX15" fmla="*/ 7116 w 10000"/>
                  <a:gd name="connsiteY15" fmla="*/ 1394 h 10000"/>
                  <a:gd name="connsiteX16" fmla="*/ 7116 w 10000"/>
                  <a:gd name="connsiteY16" fmla="*/ 1424 h 10000"/>
                  <a:gd name="connsiteX17" fmla="*/ 7137 w 10000"/>
                  <a:gd name="connsiteY17" fmla="*/ 1424 h 10000"/>
                  <a:gd name="connsiteX18" fmla="*/ 7116 w 10000"/>
                  <a:gd name="connsiteY18" fmla="*/ 1424 h 10000"/>
                  <a:gd name="connsiteX19" fmla="*/ 7116 w 10000"/>
                  <a:gd name="connsiteY19" fmla="*/ 1394 h 10000"/>
                  <a:gd name="connsiteX20" fmla="*/ 7095 w 10000"/>
                  <a:gd name="connsiteY20" fmla="*/ 1394 h 10000"/>
                  <a:gd name="connsiteX21" fmla="*/ 7074 w 10000"/>
                  <a:gd name="connsiteY21" fmla="*/ 1394 h 10000"/>
                  <a:gd name="connsiteX22" fmla="*/ 7074 w 10000"/>
                  <a:gd name="connsiteY22" fmla="*/ 1364 h 10000"/>
                  <a:gd name="connsiteX23" fmla="*/ 7053 w 10000"/>
                  <a:gd name="connsiteY23" fmla="*/ 1364 h 10000"/>
                  <a:gd name="connsiteX24" fmla="*/ 6926 w 10000"/>
                  <a:gd name="connsiteY24" fmla="*/ 1636 h 10000"/>
                  <a:gd name="connsiteX25" fmla="*/ 6926 w 10000"/>
                  <a:gd name="connsiteY25" fmla="*/ 2000 h 10000"/>
                  <a:gd name="connsiteX26" fmla="*/ 7389 w 10000"/>
                  <a:gd name="connsiteY26" fmla="*/ 2091 h 10000"/>
                  <a:gd name="connsiteX27" fmla="*/ 7495 w 10000"/>
                  <a:gd name="connsiteY27" fmla="*/ 2394 h 10000"/>
                  <a:gd name="connsiteX28" fmla="*/ 7032 w 10000"/>
                  <a:gd name="connsiteY28" fmla="*/ 2606 h 10000"/>
                  <a:gd name="connsiteX29" fmla="*/ 6653 w 10000"/>
                  <a:gd name="connsiteY29" fmla="*/ 2848 h 10000"/>
                  <a:gd name="connsiteX30" fmla="*/ 6295 w 10000"/>
                  <a:gd name="connsiteY30" fmla="*/ 3061 h 10000"/>
                  <a:gd name="connsiteX31" fmla="*/ 6189 w 10000"/>
                  <a:gd name="connsiteY31" fmla="*/ 3576 h 10000"/>
                  <a:gd name="connsiteX32" fmla="*/ 5621 w 10000"/>
                  <a:gd name="connsiteY32" fmla="*/ 3667 h 10000"/>
                  <a:gd name="connsiteX33" fmla="*/ 5053 w 10000"/>
                  <a:gd name="connsiteY33" fmla="*/ 4182 h 10000"/>
                  <a:gd name="connsiteX34" fmla="*/ 4526 w 10000"/>
                  <a:gd name="connsiteY34" fmla="*/ 3818 h 10000"/>
                  <a:gd name="connsiteX35" fmla="*/ 3895 w 10000"/>
                  <a:gd name="connsiteY35" fmla="*/ 3727 h 10000"/>
                  <a:gd name="connsiteX36" fmla="*/ 3432 w 10000"/>
                  <a:gd name="connsiteY36" fmla="*/ 3061 h 10000"/>
                  <a:gd name="connsiteX37" fmla="*/ 2758 w 10000"/>
                  <a:gd name="connsiteY37" fmla="*/ 2758 h 10000"/>
                  <a:gd name="connsiteX38" fmla="*/ 2695 w 10000"/>
                  <a:gd name="connsiteY38" fmla="*/ 2000 h 10000"/>
                  <a:gd name="connsiteX39" fmla="*/ 2379 w 10000"/>
                  <a:gd name="connsiteY39" fmla="*/ 1788 h 10000"/>
                  <a:gd name="connsiteX40" fmla="*/ 2337 w 10000"/>
                  <a:gd name="connsiteY40" fmla="*/ 1727 h 10000"/>
                  <a:gd name="connsiteX41" fmla="*/ 2316 w 10000"/>
                  <a:gd name="connsiteY41" fmla="*/ 1758 h 10000"/>
                  <a:gd name="connsiteX42" fmla="*/ 2295 w 10000"/>
                  <a:gd name="connsiteY42" fmla="*/ 1818 h 10000"/>
                  <a:gd name="connsiteX43" fmla="*/ 2295 w 10000"/>
                  <a:gd name="connsiteY43" fmla="*/ 1848 h 10000"/>
                  <a:gd name="connsiteX44" fmla="*/ 2295 w 10000"/>
                  <a:gd name="connsiteY44" fmla="*/ 1879 h 10000"/>
                  <a:gd name="connsiteX45" fmla="*/ 2295 w 10000"/>
                  <a:gd name="connsiteY45" fmla="*/ 1848 h 10000"/>
                  <a:gd name="connsiteX46" fmla="*/ 2295 w 10000"/>
                  <a:gd name="connsiteY46" fmla="*/ 1818 h 10000"/>
                  <a:gd name="connsiteX47" fmla="*/ 2337 w 10000"/>
                  <a:gd name="connsiteY47" fmla="*/ 1727 h 10000"/>
                  <a:gd name="connsiteX48" fmla="*/ 2295 w 10000"/>
                  <a:gd name="connsiteY48" fmla="*/ 1636 h 10000"/>
                  <a:gd name="connsiteX49" fmla="*/ 2189 w 10000"/>
                  <a:gd name="connsiteY49" fmla="*/ 1727 h 10000"/>
                  <a:gd name="connsiteX50" fmla="*/ 2189 w 10000"/>
                  <a:gd name="connsiteY50" fmla="*/ 1879 h 10000"/>
                  <a:gd name="connsiteX51" fmla="*/ 2189 w 10000"/>
                  <a:gd name="connsiteY51" fmla="*/ 1727 h 10000"/>
                  <a:gd name="connsiteX52" fmla="*/ 2021 w 10000"/>
                  <a:gd name="connsiteY52" fmla="*/ 1788 h 10000"/>
                  <a:gd name="connsiteX53" fmla="*/ 1916 w 10000"/>
                  <a:gd name="connsiteY53" fmla="*/ 2242 h 10000"/>
                  <a:gd name="connsiteX54" fmla="*/ 1495 w 10000"/>
                  <a:gd name="connsiteY54" fmla="*/ 2152 h 10000"/>
                  <a:gd name="connsiteX55" fmla="*/ 1389 w 10000"/>
                  <a:gd name="connsiteY55" fmla="*/ 2909 h 10000"/>
                  <a:gd name="connsiteX56" fmla="*/ 1032 w 10000"/>
                  <a:gd name="connsiteY56" fmla="*/ 3000 h 10000"/>
                  <a:gd name="connsiteX57" fmla="*/ 926 w 10000"/>
                  <a:gd name="connsiteY57" fmla="*/ 3879 h 10000"/>
                  <a:gd name="connsiteX58" fmla="*/ 716 w 10000"/>
                  <a:gd name="connsiteY58" fmla="*/ 4182 h 10000"/>
                  <a:gd name="connsiteX59" fmla="*/ 463 w 10000"/>
                  <a:gd name="connsiteY59" fmla="*/ 4485 h 10000"/>
                  <a:gd name="connsiteX60" fmla="*/ 42 w 10000"/>
                  <a:gd name="connsiteY60" fmla="*/ 4636 h 10000"/>
                  <a:gd name="connsiteX61" fmla="*/ 0 w 10000"/>
                  <a:gd name="connsiteY61" fmla="*/ 4939 h 10000"/>
                  <a:gd name="connsiteX62" fmla="*/ 105 w 10000"/>
                  <a:gd name="connsiteY62" fmla="*/ 5061 h 10000"/>
                  <a:gd name="connsiteX63" fmla="*/ 147 w 10000"/>
                  <a:gd name="connsiteY63" fmla="*/ 5303 h 10000"/>
                  <a:gd name="connsiteX64" fmla="*/ 42 w 10000"/>
                  <a:gd name="connsiteY64" fmla="*/ 5364 h 10000"/>
                  <a:gd name="connsiteX65" fmla="*/ 147 w 10000"/>
                  <a:gd name="connsiteY65" fmla="*/ 5515 h 10000"/>
                  <a:gd name="connsiteX66" fmla="*/ 316 w 10000"/>
                  <a:gd name="connsiteY66" fmla="*/ 5606 h 10000"/>
                  <a:gd name="connsiteX67" fmla="*/ 463 w 10000"/>
                  <a:gd name="connsiteY67" fmla="*/ 5909 h 10000"/>
                  <a:gd name="connsiteX68" fmla="*/ 674 w 10000"/>
                  <a:gd name="connsiteY68" fmla="*/ 5909 h 10000"/>
                  <a:gd name="connsiteX69" fmla="*/ 989 w 10000"/>
                  <a:gd name="connsiteY69" fmla="*/ 5909 h 10000"/>
                  <a:gd name="connsiteX70" fmla="*/ 1032 w 10000"/>
                  <a:gd name="connsiteY70" fmla="*/ 6030 h 10000"/>
                  <a:gd name="connsiteX71" fmla="*/ 821 w 10000"/>
                  <a:gd name="connsiteY71" fmla="*/ 6485 h 10000"/>
                  <a:gd name="connsiteX72" fmla="*/ 884 w 10000"/>
                  <a:gd name="connsiteY72" fmla="*/ 6727 h 10000"/>
                  <a:gd name="connsiteX73" fmla="*/ 779 w 10000"/>
                  <a:gd name="connsiteY73" fmla="*/ 6939 h 10000"/>
                  <a:gd name="connsiteX74" fmla="*/ 884 w 10000"/>
                  <a:gd name="connsiteY74" fmla="*/ 7242 h 10000"/>
                  <a:gd name="connsiteX75" fmla="*/ 1137 w 10000"/>
                  <a:gd name="connsiteY75" fmla="*/ 7394 h 10000"/>
                  <a:gd name="connsiteX76" fmla="*/ 1095 w 10000"/>
                  <a:gd name="connsiteY76" fmla="*/ 7455 h 10000"/>
                  <a:gd name="connsiteX77" fmla="*/ 1200 w 10000"/>
                  <a:gd name="connsiteY77" fmla="*/ 7455 h 10000"/>
                  <a:gd name="connsiteX78" fmla="*/ 1558 w 10000"/>
                  <a:gd name="connsiteY78" fmla="*/ 7697 h 10000"/>
                  <a:gd name="connsiteX79" fmla="*/ 1874 w 10000"/>
                  <a:gd name="connsiteY79" fmla="*/ 7909 h 10000"/>
                  <a:gd name="connsiteX80" fmla="*/ 2189 w 10000"/>
                  <a:gd name="connsiteY80" fmla="*/ 8000 h 10000"/>
                  <a:gd name="connsiteX81" fmla="*/ 2295 w 10000"/>
                  <a:gd name="connsiteY81" fmla="*/ 8121 h 10000"/>
                  <a:gd name="connsiteX82" fmla="*/ 2379 w 10000"/>
                  <a:gd name="connsiteY82" fmla="*/ 8121 h 10000"/>
                  <a:gd name="connsiteX83" fmla="*/ 2547 w 10000"/>
                  <a:gd name="connsiteY83" fmla="*/ 8273 h 10000"/>
                  <a:gd name="connsiteX84" fmla="*/ 2758 w 10000"/>
                  <a:gd name="connsiteY84" fmla="*/ 8273 h 10000"/>
                  <a:gd name="connsiteX85" fmla="*/ 2968 w 10000"/>
                  <a:gd name="connsiteY85" fmla="*/ 8273 h 10000"/>
                  <a:gd name="connsiteX86" fmla="*/ 3116 w 10000"/>
                  <a:gd name="connsiteY86" fmla="*/ 8000 h 10000"/>
                  <a:gd name="connsiteX87" fmla="*/ 3326 w 10000"/>
                  <a:gd name="connsiteY87" fmla="*/ 7758 h 10000"/>
                  <a:gd name="connsiteX88" fmla="*/ 3579 w 10000"/>
                  <a:gd name="connsiteY88" fmla="*/ 7758 h 10000"/>
                  <a:gd name="connsiteX89" fmla="*/ 3789 w 10000"/>
                  <a:gd name="connsiteY89" fmla="*/ 8000 h 10000"/>
                  <a:gd name="connsiteX90" fmla="*/ 3895 w 10000"/>
                  <a:gd name="connsiteY90" fmla="*/ 8000 h 10000"/>
                  <a:gd name="connsiteX91" fmla="*/ 4000 w 10000"/>
                  <a:gd name="connsiteY91" fmla="*/ 8061 h 10000"/>
                  <a:gd name="connsiteX92" fmla="*/ 4063 w 10000"/>
                  <a:gd name="connsiteY92" fmla="*/ 8424 h 10000"/>
                  <a:gd name="connsiteX93" fmla="*/ 3958 w 10000"/>
                  <a:gd name="connsiteY93" fmla="*/ 8879 h 10000"/>
                  <a:gd name="connsiteX94" fmla="*/ 3958 w 10000"/>
                  <a:gd name="connsiteY94" fmla="*/ 9030 h 10000"/>
                  <a:gd name="connsiteX95" fmla="*/ 4105 w 10000"/>
                  <a:gd name="connsiteY95" fmla="*/ 9091 h 10000"/>
                  <a:gd name="connsiteX96" fmla="*/ 4211 w 10000"/>
                  <a:gd name="connsiteY96" fmla="*/ 9333 h 10000"/>
                  <a:gd name="connsiteX97" fmla="*/ 4211 w 10000"/>
                  <a:gd name="connsiteY97" fmla="*/ 9485 h 10000"/>
                  <a:gd name="connsiteX98" fmla="*/ 4463 w 10000"/>
                  <a:gd name="connsiteY98" fmla="*/ 9636 h 10000"/>
                  <a:gd name="connsiteX99" fmla="*/ 4421 w 10000"/>
                  <a:gd name="connsiteY99" fmla="*/ 9697 h 10000"/>
                  <a:gd name="connsiteX100" fmla="*/ 4674 w 10000"/>
                  <a:gd name="connsiteY100" fmla="*/ 9636 h 10000"/>
                  <a:gd name="connsiteX101" fmla="*/ 4737 w 10000"/>
                  <a:gd name="connsiteY101" fmla="*/ 9333 h 10000"/>
                  <a:gd name="connsiteX102" fmla="*/ 5263 w 10000"/>
                  <a:gd name="connsiteY102" fmla="*/ 9333 h 10000"/>
                  <a:gd name="connsiteX103" fmla="*/ 5453 w 10000"/>
                  <a:gd name="connsiteY103" fmla="*/ 9545 h 10000"/>
                  <a:gd name="connsiteX104" fmla="*/ 5516 w 10000"/>
                  <a:gd name="connsiteY104" fmla="*/ 9788 h 10000"/>
                  <a:gd name="connsiteX105" fmla="*/ 5621 w 10000"/>
                  <a:gd name="connsiteY105" fmla="*/ 9697 h 10000"/>
                  <a:gd name="connsiteX106" fmla="*/ 5979 w 10000"/>
                  <a:gd name="connsiteY106" fmla="*/ 10000 h 10000"/>
                  <a:gd name="connsiteX107" fmla="*/ 5979 w 10000"/>
                  <a:gd name="connsiteY107" fmla="*/ 9788 h 10000"/>
                  <a:gd name="connsiteX108" fmla="*/ 6400 w 10000"/>
                  <a:gd name="connsiteY108" fmla="*/ 9545 h 10000"/>
                  <a:gd name="connsiteX109" fmla="*/ 6442 w 10000"/>
                  <a:gd name="connsiteY109" fmla="*/ 9485 h 10000"/>
                  <a:gd name="connsiteX110" fmla="*/ 6547 w 10000"/>
                  <a:gd name="connsiteY110" fmla="*/ 9394 h 10000"/>
                  <a:gd name="connsiteX111" fmla="*/ 6653 w 10000"/>
                  <a:gd name="connsiteY111" fmla="*/ 9485 h 10000"/>
                  <a:gd name="connsiteX112" fmla="*/ 6863 w 10000"/>
                  <a:gd name="connsiteY112" fmla="*/ 9333 h 10000"/>
                  <a:gd name="connsiteX113" fmla="*/ 7137 w 10000"/>
                  <a:gd name="connsiteY113" fmla="*/ 9091 h 10000"/>
                  <a:gd name="connsiteX114" fmla="*/ 7389 w 10000"/>
                  <a:gd name="connsiteY114" fmla="*/ 8818 h 10000"/>
                  <a:gd name="connsiteX115" fmla="*/ 7495 w 10000"/>
                  <a:gd name="connsiteY115" fmla="*/ 8515 h 10000"/>
                  <a:gd name="connsiteX116" fmla="*/ 7642 w 10000"/>
                  <a:gd name="connsiteY116" fmla="*/ 8212 h 10000"/>
                  <a:gd name="connsiteX117" fmla="*/ 7811 w 10000"/>
                  <a:gd name="connsiteY117" fmla="*/ 7758 h 10000"/>
                  <a:gd name="connsiteX118" fmla="*/ 7811 w 10000"/>
                  <a:gd name="connsiteY118" fmla="*/ 7545 h 10000"/>
                  <a:gd name="connsiteX119" fmla="*/ 7747 w 10000"/>
                  <a:gd name="connsiteY119" fmla="*/ 7394 h 10000"/>
                  <a:gd name="connsiteX120" fmla="*/ 7811 w 10000"/>
                  <a:gd name="connsiteY120" fmla="*/ 7152 h 10000"/>
                  <a:gd name="connsiteX121" fmla="*/ 7747 w 10000"/>
                  <a:gd name="connsiteY121" fmla="*/ 6879 h 10000"/>
                  <a:gd name="connsiteX122" fmla="*/ 7495 w 10000"/>
                  <a:gd name="connsiteY122" fmla="*/ 6121 h 10000"/>
                  <a:gd name="connsiteX123" fmla="*/ 7537 w 10000"/>
                  <a:gd name="connsiteY123" fmla="*/ 6030 h 10000"/>
                  <a:gd name="connsiteX124" fmla="*/ 7747 w 10000"/>
                  <a:gd name="connsiteY124" fmla="*/ 5667 h 10000"/>
                  <a:gd name="connsiteX125" fmla="*/ 7916 w 10000"/>
                  <a:gd name="connsiteY125" fmla="*/ 5606 h 10000"/>
                  <a:gd name="connsiteX126" fmla="*/ 7937 w 10000"/>
                  <a:gd name="connsiteY126" fmla="*/ 5576 h 10000"/>
                  <a:gd name="connsiteX127" fmla="*/ 7937 w 10000"/>
                  <a:gd name="connsiteY127" fmla="*/ 5515 h 10000"/>
                  <a:gd name="connsiteX128" fmla="*/ 7916 w 10000"/>
                  <a:gd name="connsiteY128" fmla="*/ 5455 h 10000"/>
                  <a:gd name="connsiteX129" fmla="*/ 7642 w 10000"/>
                  <a:gd name="connsiteY129" fmla="*/ 5364 h 10000"/>
                  <a:gd name="connsiteX130" fmla="*/ 7495 w 10000"/>
                  <a:gd name="connsiteY130" fmla="*/ 5455 h 10000"/>
                  <a:gd name="connsiteX131" fmla="*/ 7389 w 10000"/>
                  <a:gd name="connsiteY131" fmla="*/ 5364 h 10000"/>
                  <a:gd name="connsiteX132" fmla="*/ 7284 w 10000"/>
                  <a:gd name="connsiteY132" fmla="*/ 5152 h 10000"/>
                  <a:gd name="connsiteX133" fmla="*/ 7179 w 10000"/>
                  <a:gd name="connsiteY133" fmla="*/ 5000 h 10000"/>
                  <a:gd name="connsiteX134" fmla="*/ 7432 w 10000"/>
                  <a:gd name="connsiteY134" fmla="*/ 4848 h 10000"/>
                  <a:gd name="connsiteX135" fmla="*/ 7600 w 10000"/>
                  <a:gd name="connsiteY135" fmla="*/ 4636 h 10000"/>
                  <a:gd name="connsiteX136" fmla="*/ 7853 w 10000"/>
                  <a:gd name="connsiteY136" fmla="*/ 4394 h 10000"/>
                  <a:gd name="connsiteX137" fmla="*/ 7958 w 10000"/>
                  <a:gd name="connsiteY137" fmla="*/ 4394 h 10000"/>
                  <a:gd name="connsiteX138" fmla="*/ 7811 w 10000"/>
                  <a:gd name="connsiteY138" fmla="*/ 4697 h 10000"/>
                  <a:gd name="connsiteX139" fmla="*/ 7916 w 10000"/>
                  <a:gd name="connsiteY139" fmla="*/ 4848 h 10000"/>
                  <a:gd name="connsiteX140" fmla="*/ 8021 w 10000"/>
                  <a:gd name="connsiteY140" fmla="*/ 4788 h 10000"/>
                  <a:gd name="connsiteX141" fmla="*/ 8274 w 10000"/>
                  <a:gd name="connsiteY141" fmla="*/ 4636 h 10000"/>
                  <a:gd name="connsiteX142" fmla="*/ 8337 w 10000"/>
                  <a:gd name="connsiteY142" fmla="*/ 4303 h 10000"/>
                  <a:gd name="connsiteX143" fmla="*/ 8484 w 10000"/>
                  <a:gd name="connsiteY143" fmla="*/ 4121 h 10000"/>
                  <a:gd name="connsiteX144" fmla="*/ 8632 w 10000"/>
                  <a:gd name="connsiteY144" fmla="*/ 4273 h 10000"/>
                  <a:gd name="connsiteX145" fmla="*/ 8611 w 10000"/>
                  <a:gd name="connsiteY145" fmla="*/ 3970 h 10000"/>
                  <a:gd name="connsiteX146" fmla="*/ 8821 w 10000"/>
                  <a:gd name="connsiteY146" fmla="*/ 3788 h 10000"/>
                  <a:gd name="connsiteX147" fmla="*/ 9095 w 10000"/>
                  <a:gd name="connsiteY147" fmla="*/ 3848 h 10000"/>
                  <a:gd name="connsiteX148" fmla="*/ 9221 w 10000"/>
                  <a:gd name="connsiteY148" fmla="*/ 3727 h 10000"/>
                  <a:gd name="connsiteX149" fmla="*/ 9368 w 10000"/>
                  <a:gd name="connsiteY149" fmla="*/ 3818 h 10000"/>
                  <a:gd name="connsiteX150" fmla="*/ 9474 w 10000"/>
                  <a:gd name="connsiteY150" fmla="*/ 3000 h 10000"/>
                  <a:gd name="connsiteX151" fmla="*/ 9726 w 10000"/>
                  <a:gd name="connsiteY151" fmla="*/ 2909 h 10000"/>
                  <a:gd name="connsiteX152" fmla="*/ 10000 w 10000"/>
                  <a:gd name="connsiteY152" fmla="*/ 1788 h 10000"/>
                  <a:gd name="connsiteX153" fmla="*/ 9368 w 10000"/>
                  <a:gd name="connsiteY153" fmla="*/ 1788 h 10000"/>
                  <a:gd name="connsiteX0" fmla="*/ 9368 w 10000"/>
                  <a:gd name="connsiteY0" fmla="*/ 1788 h 10000"/>
                  <a:gd name="connsiteX1" fmla="*/ 9368 w 10000"/>
                  <a:gd name="connsiteY1" fmla="*/ 1788 h 10000"/>
                  <a:gd name="connsiteX2" fmla="*/ 9263 w 10000"/>
                  <a:gd name="connsiteY2" fmla="*/ 1485 h 10000"/>
                  <a:gd name="connsiteX3" fmla="*/ 8842 w 10000"/>
                  <a:gd name="connsiteY3" fmla="*/ 1333 h 10000"/>
                  <a:gd name="connsiteX4" fmla="*/ 8337 w 10000"/>
                  <a:gd name="connsiteY4" fmla="*/ 0 h 10000"/>
                  <a:gd name="connsiteX5" fmla="*/ 7853 w 10000"/>
                  <a:gd name="connsiteY5" fmla="*/ 0 h 10000"/>
                  <a:gd name="connsiteX6" fmla="*/ 7705 w 10000"/>
                  <a:gd name="connsiteY6" fmla="*/ 364 h 10000"/>
                  <a:gd name="connsiteX7" fmla="*/ 7389 w 10000"/>
                  <a:gd name="connsiteY7" fmla="*/ 1182 h 10000"/>
                  <a:gd name="connsiteX8" fmla="*/ 7074 w 10000"/>
                  <a:gd name="connsiteY8" fmla="*/ 1182 h 10000"/>
                  <a:gd name="connsiteX9" fmla="*/ 7032 w 10000"/>
                  <a:gd name="connsiteY9" fmla="*/ 1333 h 10000"/>
                  <a:gd name="connsiteX10" fmla="*/ 7032 w 10000"/>
                  <a:gd name="connsiteY10" fmla="*/ 1364 h 10000"/>
                  <a:gd name="connsiteX11" fmla="*/ 7053 w 10000"/>
                  <a:gd name="connsiteY11" fmla="*/ 1364 h 10000"/>
                  <a:gd name="connsiteX12" fmla="*/ 7074 w 10000"/>
                  <a:gd name="connsiteY12" fmla="*/ 1364 h 10000"/>
                  <a:gd name="connsiteX13" fmla="*/ 7074 w 10000"/>
                  <a:gd name="connsiteY13" fmla="*/ 1394 h 10000"/>
                  <a:gd name="connsiteX14" fmla="*/ 7095 w 10000"/>
                  <a:gd name="connsiteY14" fmla="*/ 1394 h 10000"/>
                  <a:gd name="connsiteX15" fmla="*/ 7116 w 10000"/>
                  <a:gd name="connsiteY15" fmla="*/ 1394 h 10000"/>
                  <a:gd name="connsiteX16" fmla="*/ 7116 w 10000"/>
                  <a:gd name="connsiteY16" fmla="*/ 1424 h 10000"/>
                  <a:gd name="connsiteX17" fmla="*/ 7137 w 10000"/>
                  <a:gd name="connsiteY17" fmla="*/ 1424 h 10000"/>
                  <a:gd name="connsiteX18" fmla="*/ 7116 w 10000"/>
                  <a:gd name="connsiteY18" fmla="*/ 1424 h 10000"/>
                  <a:gd name="connsiteX19" fmla="*/ 7116 w 10000"/>
                  <a:gd name="connsiteY19" fmla="*/ 1394 h 10000"/>
                  <a:gd name="connsiteX20" fmla="*/ 7095 w 10000"/>
                  <a:gd name="connsiteY20" fmla="*/ 1394 h 10000"/>
                  <a:gd name="connsiteX21" fmla="*/ 7074 w 10000"/>
                  <a:gd name="connsiteY21" fmla="*/ 1394 h 10000"/>
                  <a:gd name="connsiteX22" fmla="*/ 7074 w 10000"/>
                  <a:gd name="connsiteY22" fmla="*/ 1364 h 10000"/>
                  <a:gd name="connsiteX23" fmla="*/ 7100 w 10000"/>
                  <a:gd name="connsiteY23" fmla="*/ 1319 h 10000"/>
                  <a:gd name="connsiteX24" fmla="*/ 6926 w 10000"/>
                  <a:gd name="connsiteY24" fmla="*/ 1636 h 10000"/>
                  <a:gd name="connsiteX25" fmla="*/ 6926 w 10000"/>
                  <a:gd name="connsiteY25" fmla="*/ 2000 h 10000"/>
                  <a:gd name="connsiteX26" fmla="*/ 7389 w 10000"/>
                  <a:gd name="connsiteY26" fmla="*/ 2091 h 10000"/>
                  <a:gd name="connsiteX27" fmla="*/ 7495 w 10000"/>
                  <a:gd name="connsiteY27" fmla="*/ 2394 h 10000"/>
                  <a:gd name="connsiteX28" fmla="*/ 7032 w 10000"/>
                  <a:gd name="connsiteY28" fmla="*/ 2606 h 10000"/>
                  <a:gd name="connsiteX29" fmla="*/ 6653 w 10000"/>
                  <a:gd name="connsiteY29" fmla="*/ 2848 h 10000"/>
                  <a:gd name="connsiteX30" fmla="*/ 6295 w 10000"/>
                  <a:gd name="connsiteY30" fmla="*/ 3061 h 10000"/>
                  <a:gd name="connsiteX31" fmla="*/ 6189 w 10000"/>
                  <a:gd name="connsiteY31" fmla="*/ 3576 h 10000"/>
                  <a:gd name="connsiteX32" fmla="*/ 5621 w 10000"/>
                  <a:gd name="connsiteY32" fmla="*/ 3667 h 10000"/>
                  <a:gd name="connsiteX33" fmla="*/ 5053 w 10000"/>
                  <a:gd name="connsiteY33" fmla="*/ 4182 h 10000"/>
                  <a:gd name="connsiteX34" fmla="*/ 4526 w 10000"/>
                  <a:gd name="connsiteY34" fmla="*/ 3818 h 10000"/>
                  <a:gd name="connsiteX35" fmla="*/ 3895 w 10000"/>
                  <a:gd name="connsiteY35" fmla="*/ 3727 h 10000"/>
                  <a:gd name="connsiteX36" fmla="*/ 3432 w 10000"/>
                  <a:gd name="connsiteY36" fmla="*/ 3061 h 10000"/>
                  <a:gd name="connsiteX37" fmla="*/ 2758 w 10000"/>
                  <a:gd name="connsiteY37" fmla="*/ 2758 h 10000"/>
                  <a:gd name="connsiteX38" fmla="*/ 2695 w 10000"/>
                  <a:gd name="connsiteY38" fmla="*/ 2000 h 10000"/>
                  <a:gd name="connsiteX39" fmla="*/ 2379 w 10000"/>
                  <a:gd name="connsiteY39" fmla="*/ 1788 h 10000"/>
                  <a:gd name="connsiteX40" fmla="*/ 2337 w 10000"/>
                  <a:gd name="connsiteY40" fmla="*/ 1727 h 10000"/>
                  <a:gd name="connsiteX41" fmla="*/ 2316 w 10000"/>
                  <a:gd name="connsiteY41" fmla="*/ 1758 h 10000"/>
                  <a:gd name="connsiteX42" fmla="*/ 2295 w 10000"/>
                  <a:gd name="connsiteY42" fmla="*/ 1818 h 10000"/>
                  <a:gd name="connsiteX43" fmla="*/ 2295 w 10000"/>
                  <a:gd name="connsiteY43" fmla="*/ 1848 h 10000"/>
                  <a:gd name="connsiteX44" fmla="*/ 2295 w 10000"/>
                  <a:gd name="connsiteY44" fmla="*/ 1879 h 10000"/>
                  <a:gd name="connsiteX45" fmla="*/ 2295 w 10000"/>
                  <a:gd name="connsiteY45" fmla="*/ 1848 h 10000"/>
                  <a:gd name="connsiteX46" fmla="*/ 2295 w 10000"/>
                  <a:gd name="connsiteY46" fmla="*/ 1818 h 10000"/>
                  <a:gd name="connsiteX47" fmla="*/ 2337 w 10000"/>
                  <a:gd name="connsiteY47" fmla="*/ 1727 h 10000"/>
                  <a:gd name="connsiteX48" fmla="*/ 2295 w 10000"/>
                  <a:gd name="connsiteY48" fmla="*/ 1636 h 10000"/>
                  <a:gd name="connsiteX49" fmla="*/ 2189 w 10000"/>
                  <a:gd name="connsiteY49" fmla="*/ 1727 h 10000"/>
                  <a:gd name="connsiteX50" fmla="*/ 2189 w 10000"/>
                  <a:gd name="connsiteY50" fmla="*/ 1879 h 10000"/>
                  <a:gd name="connsiteX51" fmla="*/ 2189 w 10000"/>
                  <a:gd name="connsiteY51" fmla="*/ 1727 h 10000"/>
                  <a:gd name="connsiteX52" fmla="*/ 2021 w 10000"/>
                  <a:gd name="connsiteY52" fmla="*/ 1788 h 10000"/>
                  <a:gd name="connsiteX53" fmla="*/ 1916 w 10000"/>
                  <a:gd name="connsiteY53" fmla="*/ 2242 h 10000"/>
                  <a:gd name="connsiteX54" fmla="*/ 1495 w 10000"/>
                  <a:gd name="connsiteY54" fmla="*/ 2152 h 10000"/>
                  <a:gd name="connsiteX55" fmla="*/ 1389 w 10000"/>
                  <a:gd name="connsiteY55" fmla="*/ 2909 h 10000"/>
                  <a:gd name="connsiteX56" fmla="*/ 1032 w 10000"/>
                  <a:gd name="connsiteY56" fmla="*/ 3000 h 10000"/>
                  <a:gd name="connsiteX57" fmla="*/ 926 w 10000"/>
                  <a:gd name="connsiteY57" fmla="*/ 3879 h 10000"/>
                  <a:gd name="connsiteX58" fmla="*/ 716 w 10000"/>
                  <a:gd name="connsiteY58" fmla="*/ 4182 h 10000"/>
                  <a:gd name="connsiteX59" fmla="*/ 463 w 10000"/>
                  <a:gd name="connsiteY59" fmla="*/ 4485 h 10000"/>
                  <a:gd name="connsiteX60" fmla="*/ 42 w 10000"/>
                  <a:gd name="connsiteY60" fmla="*/ 4636 h 10000"/>
                  <a:gd name="connsiteX61" fmla="*/ 0 w 10000"/>
                  <a:gd name="connsiteY61" fmla="*/ 4939 h 10000"/>
                  <a:gd name="connsiteX62" fmla="*/ 105 w 10000"/>
                  <a:gd name="connsiteY62" fmla="*/ 5061 h 10000"/>
                  <a:gd name="connsiteX63" fmla="*/ 147 w 10000"/>
                  <a:gd name="connsiteY63" fmla="*/ 5303 h 10000"/>
                  <a:gd name="connsiteX64" fmla="*/ 42 w 10000"/>
                  <a:gd name="connsiteY64" fmla="*/ 5364 h 10000"/>
                  <a:gd name="connsiteX65" fmla="*/ 147 w 10000"/>
                  <a:gd name="connsiteY65" fmla="*/ 5515 h 10000"/>
                  <a:gd name="connsiteX66" fmla="*/ 316 w 10000"/>
                  <a:gd name="connsiteY66" fmla="*/ 5606 h 10000"/>
                  <a:gd name="connsiteX67" fmla="*/ 463 w 10000"/>
                  <a:gd name="connsiteY67" fmla="*/ 5909 h 10000"/>
                  <a:gd name="connsiteX68" fmla="*/ 674 w 10000"/>
                  <a:gd name="connsiteY68" fmla="*/ 5909 h 10000"/>
                  <a:gd name="connsiteX69" fmla="*/ 989 w 10000"/>
                  <a:gd name="connsiteY69" fmla="*/ 5909 h 10000"/>
                  <a:gd name="connsiteX70" fmla="*/ 1032 w 10000"/>
                  <a:gd name="connsiteY70" fmla="*/ 6030 h 10000"/>
                  <a:gd name="connsiteX71" fmla="*/ 821 w 10000"/>
                  <a:gd name="connsiteY71" fmla="*/ 6485 h 10000"/>
                  <a:gd name="connsiteX72" fmla="*/ 884 w 10000"/>
                  <a:gd name="connsiteY72" fmla="*/ 6727 h 10000"/>
                  <a:gd name="connsiteX73" fmla="*/ 779 w 10000"/>
                  <a:gd name="connsiteY73" fmla="*/ 6939 h 10000"/>
                  <a:gd name="connsiteX74" fmla="*/ 884 w 10000"/>
                  <a:gd name="connsiteY74" fmla="*/ 7242 h 10000"/>
                  <a:gd name="connsiteX75" fmla="*/ 1137 w 10000"/>
                  <a:gd name="connsiteY75" fmla="*/ 7394 h 10000"/>
                  <a:gd name="connsiteX76" fmla="*/ 1095 w 10000"/>
                  <a:gd name="connsiteY76" fmla="*/ 7455 h 10000"/>
                  <a:gd name="connsiteX77" fmla="*/ 1200 w 10000"/>
                  <a:gd name="connsiteY77" fmla="*/ 7455 h 10000"/>
                  <a:gd name="connsiteX78" fmla="*/ 1558 w 10000"/>
                  <a:gd name="connsiteY78" fmla="*/ 7697 h 10000"/>
                  <a:gd name="connsiteX79" fmla="*/ 1874 w 10000"/>
                  <a:gd name="connsiteY79" fmla="*/ 7909 h 10000"/>
                  <a:gd name="connsiteX80" fmla="*/ 2189 w 10000"/>
                  <a:gd name="connsiteY80" fmla="*/ 8000 h 10000"/>
                  <a:gd name="connsiteX81" fmla="*/ 2295 w 10000"/>
                  <a:gd name="connsiteY81" fmla="*/ 8121 h 10000"/>
                  <a:gd name="connsiteX82" fmla="*/ 2379 w 10000"/>
                  <a:gd name="connsiteY82" fmla="*/ 8121 h 10000"/>
                  <a:gd name="connsiteX83" fmla="*/ 2547 w 10000"/>
                  <a:gd name="connsiteY83" fmla="*/ 8273 h 10000"/>
                  <a:gd name="connsiteX84" fmla="*/ 2758 w 10000"/>
                  <a:gd name="connsiteY84" fmla="*/ 8273 h 10000"/>
                  <a:gd name="connsiteX85" fmla="*/ 2968 w 10000"/>
                  <a:gd name="connsiteY85" fmla="*/ 8273 h 10000"/>
                  <a:gd name="connsiteX86" fmla="*/ 3116 w 10000"/>
                  <a:gd name="connsiteY86" fmla="*/ 8000 h 10000"/>
                  <a:gd name="connsiteX87" fmla="*/ 3326 w 10000"/>
                  <a:gd name="connsiteY87" fmla="*/ 7758 h 10000"/>
                  <a:gd name="connsiteX88" fmla="*/ 3579 w 10000"/>
                  <a:gd name="connsiteY88" fmla="*/ 7758 h 10000"/>
                  <a:gd name="connsiteX89" fmla="*/ 3789 w 10000"/>
                  <a:gd name="connsiteY89" fmla="*/ 8000 h 10000"/>
                  <a:gd name="connsiteX90" fmla="*/ 3895 w 10000"/>
                  <a:gd name="connsiteY90" fmla="*/ 8000 h 10000"/>
                  <a:gd name="connsiteX91" fmla="*/ 4000 w 10000"/>
                  <a:gd name="connsiteY91" fmla="*/ 8061 h 10000"/>
                  <a:gd name="connsiteX92" fmla="*/ 4063 w 10000"/>
                  <a:gd name="connsiteY92" fmla="*/ 8424 h 10000"/>
                  <a:gd name="connsiteX93" fmla="*/ 3958 w 10000"/>
                  <a:gd name="connsiteY93" fmla="*/ 8879 h 10000"/>
                  <a:gd name="connsiteX94" fmla="*/ 3958 w 10000"/>
                  <a:gd name="connsiteY94" fmla="*/ 9030 h 10000"/>
                  <a:gd name="connsiteX95" fmla="*/ 4105 w 10000"/>
                  <a:gd name="connsiteY95" fmla="*/ 9091 h 10000"/>
                  <a:gd name="connsiteX96" fmla="*/ 4211 w 10000"/>
                  <a:gd name="connsiteY96" fmla="*/ 9333 h 10000"/>
                  <a:gd name="connsiteX97" fmla="*/ 4211 w 10000"/>
                  <a:gd name="connsiteY97" fmla="*/ 9485 h 10000"/>
                  <a:gd name="connsiteX98" fmla="*/ 4463 w 10000"/>
                  <a:gd name="connsiteY98" fmla="*/ 9636 h 10000"/>
                  <a:gd name="connsiteX99" fmla="*/ 4421 w 10000"/>
                  <a:gd name="connsiteY99" fmla="*/ 9697 h 10000"/>
                  <a:gd name="connsiteX100" fmla="*/ 4674 w 10000"/>
                  <a:gd name="connsiteY100" fmla="*/ 9636 h 10000"/>
                  <a:gd name="connsiteX101" fmla="*/ 4737 w 10000"/>
                  <a:gd name="connsiteY101" fmla="*/ 9333 h 10000"/>
                  <a:gd name="connsiteX102" fmla="*/ 5263 w 10000"/>
                  <a:gd name="connsiteY102" fmla="*/ 9333 h 10000"/>
                  <a:gd name="connsiteX103" fmla="*/ 5453 w 10000"/>
                  <a:gd name="connsiteY103" fmla="*/ 9545 h 10000"/>
                  <a:gd name="connsiteX104" fmla="*/ 5516 w 10000"/>
                  <a:gd name="connsiteY104" fmla="*/ 9788 h 10000"/>
                  <a:gd name="connsiteX105" fmla="*/ 5621 w 10000"/>
                  <a:gd name="connsiteY105" fmla="*/ 9697 h 10000"/>
                  <a:gd name="connsiteX106" fmla="*/ 5979 w 10000"/>
                  <a:gd name="connsiteY106" fmla="*/ 10000 h 10000"/>
                  <a:gd name="connsiteX107" fmla="*/ 5979 w 10000"/>
                  <a:gd name="connsiteY107" fmla="*/ 9788 h 10000"/>
                  <a:gd name="connsiteX108" fmla="*/ 6400 w 10000"/>
                  <a:gd name="connsiteY108" fmla="*/ 9545 h 10000"/>
                  <a:gd name="connsiteX109" fmla="*/ 6442 w 10000"/>
                  <a:gd name="connsiteY109" fmla="*/ 9485 h 10000"/>
                  <a:gd name="connsiteX110" fmla="*/ 6547 w 10000"/>
                  <a:gd name="connsiteY110" fmla="*/ 9394 h 10000"/>
                  <a:gd name="connsiteX111" fmla="*/ 6653 w 10000"/>
                  <a:gd name="connsiteY111" fmla="*/ 9485 h 10000"/>
                  <a:gd name="connsiteX112" fmla="*/ 6863 w 10000"/>
                  <a:gd name="connsiteY112" fmla="*/ 9333 h 10000"/>
                  <a:gd name="connsiteX113" fmla="*/ 7137 w 10000"/>
                  <a:gd name="connsiteY113" fmla="*/ 9091 h 10000"/>
                  <a:gd name="connsiteX114" fmla="*/ 7389 w 10000"/>
                  <a:gd name="connsiteY114" fmla="*/ 8818 h 10000"/>
                  <a:gd name="connsiteX115" fmla="*/ 7495 w 10000"/>
                  <a:gd name="connsiteY115" fmla="*/ 8515 h 10000"/>
                  <a:gd name="connsiteX116" fmla="*/ 7642 w 10000"/>
                  <a:gd name="connsiteY116" fmla="*/ 8212 h 10000"/>
                  <a:gd name="connsiteX117" fmla="*/ 7811 w 10000"/>
                  <a:gd name="connsiteY117" fmla="*/ 7758 h 10000"/>
                  <a:gd name="connsiteX118" fmla="*/ 7811 w 10000"/>
                  <a:gd name="connsiteY118" fmla="*/ 7545 h 10000"/>
                  <a:gd name="connsiteX119" fmla="*/ 7747 w 10000"/>
                  <a:gd name="connsiteY119" fmla="*/ 7394 h 10000"/>
                  <a:gd name="connsiteX120" fmla="*/ 7811 w 10000"/>
                  <a:gd name="connsiteY120" fmla="*/ 7152 h 10000"/>
                  <a:gd name="connsiteX121" fmla="*/ 7747 w 10000"/>
                  <a:gd name="connsiteY121" fmla="*/ 6879 h 10000"/>
                  <a:gd name="connsiteX122" fmla="*/ 7495 w 10000"/>
                  <a:gd name="connsiteY122" fmla="*/ 6121 h 10000"/>
                  <a:gd name="connsiteX123" fmla="*/ 7537 w 10000"/>
                  <a:gd name="connsiteY123" fmla="*/ 6030 h 10000"/>
                  <a:gd name="connsiteX124" fmla="*/ 7747 w 10000"/>
                  <a:gd name="connsiteY124" fmla="*/ 5667 h 10000"/>
                  <a:gd name="connsiteX125" fmla="*/ 7916 w 10000"/>
                  <a:gd name="connsiteY125" fmla="*/ 5606 h 10000"/>
                  <a:gd name="connsiteX126" fmla="*/ 7937 w 10000"/>
                  <a:gd name="connsiteY126" fmla="*/ 5576 h 10000"/>
                  <a:gd name="connsiteX127" fmla="*/ 7937 w 10000"/>
                  <a:gd name="connsiteY127" fmla="*/ 5515 h 10000"/>
                  <a:gd name="connsiteX128" fmla="*/ 7916 w 10000"/>
                  <a:gd name="connsiteY128" fmla="*/ 5455 h 10000"/>
                  <a:gd name="connsiteX129" fmla="*/ 7642 w 10000"/>
                  <a:gd name="connsiteY129" fmla="*/ 5364 h 10000"/>
                  <a:gd name="connsiteX130" fmla="*/ 7495 w 10000"/>
                  <a:gd name="connsiteY130" fmla="*/ 5455 h 10000"/>
                  <a:gd name="connsiteX131" fmla="*/ 7389 w 10000"/>
                  <a:gd name="connsiteY131" fmla="*/ 5364 h 10000"/>
                  <a:gd name="connsiteX132" fmla="*/ 7284 w 10000"/>
                  <a:gd name="connsiteY132" fmla="*/ 5152 h 10000"/>
                  <a:gd name="connsiteX133" fmla="*/ 7179 w 10000"/>
                  <a:gd name="connsiteY133" fmla="*/ 5000 h 10000"/>
                  <a:gd name="connsiteX134" fmla="*/ 7432 w 10000"/>
                  <a:gd name="connsiteY134" fmla="*/ 4848 h 10000"/>
                  <a:gd name="connsiteX135" fmla="*/ 7600 w 10000"/>
                  <a:gd name="connsiteY135" fmla="*/ 4636 h 10000"/>
                  <a:gd name="connsiteX136" fmla="*/ 7853 w 10000"/>
                  <a:gd name="connsiteY136" fmla="*/ 4394 h 10000"/>
                  <a:gd name="connsiteX137" fmla="*/ 7958 w 10000"/>
                  <a:gd name="connsiteY137" fmla="*/ 4394 h 10000"/>
                  <a:gd name="connsiteX138" fmla="*/ 7811 w 10000"/>
                  <a:gd name="connsiteY138" fmla="*/ 4697 h 10000"/>
                  <a:gd name="connsiteX139" fmla="*/ 7916 w 10000"/>
                  <a:gd name="connsiteY139" fmla="*/ 4848 h 10000"/>
                  <a:gd name="connsiteX140" fmla="*/ 8021 w 10000"/>
                  <a:gd name="connsiteY140" fmla="*/ 4788 h 10000"/>
                  <a:gd name="connsiteX141" fmla="*/ 8274 w 10000"/>
                  <a:gd name="connsiteY141" fmla="*/ 4636 h 10000"/>
                  <a:gd name="connsiteX142" fmla="*/ 8337 w 10000"/>
                  <a:gd name="connsiteY142" fmla="*/ 4303 h 10000"/>
                  <a:gd name="connsiteX143" fmla="*/ 8484 w 10000"/>
                  <a:gd name="connsiteY143" fmla="*/ 4121 h 10000"/>
                  <a:gd name="connsiteX144" fmla="*/ 8632 w 10000"/>
                  <a:gd name="connsiteY144" fmla="*/ 4273 h 10000"/>
                  <a:gd name="connsiteX145" fmla="*/ 8611 w 10000"/>
                  <a:gd name="connsiteY145" fmla="*/ 3970 h 10000"/>
                  <a:gd name="connsiteX146" fmla="*/ 8821 w 10000"/>
                  <a:gd name="connsiteY146" fmla="*/ 3788 h 10000"/>
                  <a:gd name="connsiteX147" fmla="*/ 9095 w 10000"/>
                  <a:gd name="connsiteY147" fmla="*/ 3848 h 10000"/>
                  <a:gd name="connsiteX148" fmla="*/ 9221 w 10000"/>
                  <a:gd name="connsiteY148" fmla="*/ 3727 h 10000"/>
                  <a:gd name="connsiteX149" fmla="*/ 9368 w 10000"/>
                  <a:gd name="connsiteY149" fmla="*/ 3818 h 10000"/>
                  <a:gd name="connsiteX150" fmla="*/ 9474 w 10000"/>
                  <a:gd name="connsiteY150" fmla="*/ 3000 h 10000"/>
                  <a:gd name="connsiteX151" fmla="*/ 9726 w 10000"/>
                  <a:gd name="connsiteY151" fmla="*/ 2909 h 10000"/>
                  <a:gd name="connsiteX152" fmla="*/ 10000 w 10000"/>
                  <a:gd name="connsiteY152" fmla="*/ 1788 h 10000"/>
                  <a:gd name="connsiteX153" fmla="*/ 9368 w 10000"/>
                  <a:gd name="connsiteY153" fmla="*/ 1788 h 10000"/>
                  <a:gd name="connsiteX0" fmla="*/ 9368 w 10000"/>
                  <a:gd name="connsiteY0" fmla="*/ 1788 h 10000"/>
                  <a:gd name="connsiteX1" fmla="*/ 9368 w 10000"/>
                  <a:gd name="connsiteY1" fmla="*/ 1788 h 10000"/>
                  <a:gd name="connsiteX2" fmla="*/ 9263 w 10000"/>
                  <a:gd name="connsiteY2" fmla="*/ 1485 h 10000"/>
                  <a:gd name="connsiteX3" fmla="*/ 8842 w 10000"/>
                  <a:gd name="connsiteY3" fmla="*/ 1333 h 10000"/>
                  <a:gd name="connsiteX4" fmla="*/ 8337 w 10000"/>
                  <a:gd name="connsiteY4" fmla="*/ 0 h 10000"/>
                  <a:gd name="connsiteX5" fmla="*/ 7853 w 10000"/>
                  <a:gd name="connsiteY5" fmla="*/ 0 h 10000"/>
                  <a:gd name="connsiteX6" fmla="*/ 7705 w 10000"/>
                  <a:gd name="connsiteY6" fmla="*/ 364 h 10000"/>
                  <a:gd name="connsiteX7" fmla="*/ 7389 w 10000"/>
                  <a:gd name="connsiteY7" fmla="*/ 1182 h 10000"/>
                  <a:gd name="connsiteX8" fmla="*/ 7074 w 10000"/>
                  <a:gd name="connsiteY8" fmla="*/ 1182 h 10000"/>
                  <a:gd name="connsiteX9" fmla="*/ 7032 w 10000"/>
                  <a:gd name="connsiteY9" fmla="*/ 1333 h 10000"/>
                  <a:gd name="connsiteX10" fmla="*/ 7032 w 10000"/>
                  <a:gd name="connsiteY10" fmla="*/ 1364 h 10000"/>
                  <a:gd name="connsiteX11" fmla="*/ 7053 w 10000"/>
                  <a:gd name="connsiteY11" fmla="*/ 1364 h 10000"/>
                  <a:gd name="connsiteX12" fmla="*/ 7074 w 10000"/>
                  <a:gd name="connsiteY12" fmla="*/ 1364 h 10000"/>
                  <a:gd name="connsiteX13" fmla="*/ 7074 w 10000"/>
                  <a:gd name="connsiteY13" fmla="*/ 1394 h 10000"/>
                  <a:gd name="connsiteX14" fmla="*/ 7095 w 10000"/>
                  <a:gd name="connsiteY14" fmla="*/ 1394 h 10000"/>
                  <a:gd name="connsiteX15" fmla="*/ 7116 w 10000"/>
                  <a:gd name="connsiteY15" fmla="*/ 1394 h 10000"/>
                  <a:gd name="connsiteX16" fmla="*/ 7116 w 10000"/>
                  <a:gd name="connsiteY16" fmla="*/ 1424 h 10000"/>
                  <a:gd name="connsiteX17" fmla="*/ 7137 w 10000"/>
                  <a:gd name="connsiteY17" fmla="*/ 1424 h 10000"/>
                  <a:gd name="connsiteX18" fmla="*/ 7116 w 10000"/>
                  <a:gd name="connsiteY18" fmla="*/ 1424 h 10000"/>
                  <a:gd name="connsiteX19" fmla="*/ 7116 w 10000"/>
                  <a:gd name="connsiteY19" fmla="*/ 1394 h 10000"/>
                  <a:gd name="connsiteX20" fmla="*/ 7095 w 10000"/>
                  <a:gd name="connsiteY20" fmla="*/ 1394 h 10000"/>
                  <a:gd name="connsiteX21" fmla="*/ 7074 w 10000"/>
                  <a:gd name="connsiteY21" fmla="*/ 1394 h 10000"/>
                  <a:gd name="connsiteX22" fmla="*/ 7074 w 10000"/>
                  <a:gd name="connsiteY22" fmla="*/ 1364 h 10000"/>
                  <a:gd name="connsiteX23" fmla="*/ 6926 w 10000"/>
                  <a:gd name="connsiteY23" fmla="*/ 1636 h 10000"/>
                  <a:gd name="connsiteX24" fmla="*/ 6926 w 10000"/>
                  <a:gd name="connsiteY24" fmla="*/ 2000 h 10000"/>
                  <a:gd name="connsiteX25" fmla="*/ 7389 w 10000"/>
                  <a:gd name="connsiteY25" fmla="*/ 2091 h 10000"/>
                  <a:gd name="connsiteX26" fmla="*/ 7495 w 10000"/>
                  <a:gd name="connsiteY26" fmla="*/ 2394 h 10000"/>
                  <a:gd name="connsiteX27" fmla="*/ 7032 w 10000"/>
                  <a:gd name="connsiteY27" fmla="*/ 2606 h 10000"/>
                  <a:gd name="connsiteX28" fmla="*/ 6653 w 10000"/>
                  <a:gd name="connsiteY28" fmla="*/ 2848 h 10000"/>
                  <a:gd name="connsiteX29" fmla="*/ 6295 w 10000"/>
                  <a:gd name="connsiteY29" fmla="*/ 3061 h 10000"/>
                  <a:gd name="connsiteX30" fmla="*/ 6189 w 10000"/>
                  <a:gd name="connsiteY30" fmla="*/ 3576 h 10000"/>
                  <a:gd name="connsiteX31" fmla="*/ 5621 w 10000"/>
                  <a:gd name="connsiteY31" fmla="*/ 3667 h 10000"/>
                  <a:gd name="connsiteX32" fmla="*/ 5053 w 10000"/>
                  <a:gd name="connsiteY32" fmla="*/ 4182 h 10000"/>
                  <a:gd name="connsiteX33" fmla="*/ 4526 w 10000"/>
                  <a:gd name="connsiteY33" fmla="*/ 3818 h 10000"/>
                  <a:gd name="connsiteX34" fmla="*/ 3895 w 10000"/>
                  <a:gd name="connsiteY34" fmla="*/ 3727 h 10000"/>
                  <a:gd name="connsiteX35" fmla="*/ 3432 w 10000"/>
                  <a:gd name="connsiteY35" fmla="*/ 3061 h 10000"/>
                  <a:gd name="connsiteX36" fmla="*/ 2758 w 10000"/>
                  <a:gd name="connsiteY36" fmla="*/ 2758 h 10000"/>
                  <a:gd name="connsiteX37" fmla="*/ 2695 w 10000"/>
                  <a:gd name="connsiteY37" fmla="*/ 2000 h 10000"/>
                  <a:gd name="connsiteX38" fmla="*/ 2379 w 10000"/>
                  <a:gd name="connsiteY38" fmla="*/ 1788 h 10000"/>
                  <a:gd name="connsiteX39" fmla="*/ 2337 w 10000"/>
                  <a:gd name="connsiteY39" fmla="*/ 1727 h 10000"/>
                  <a:gd name="connsiteX40" fmla="*/ 2316 w 10000"/>
                  <a:gd name="connsiteY40" fmla="*/ 1758 h 10000"/>
                  <a:gd name="connsiteX41" fmla="*/ 2295 w 10000"/>
                  <a:gd name="connsiteY41" fmla="*/ 1818 h 10000"/>
                  <a:gd name="connsiteX42" fmla="*/ 2295 w 10000"/>
                  <a:gd name="connsiteY42" fmla="*/ 1848 h 10000"/>
                  <a:gd name="connsiteX43" fmla="*/ 2295 w 10000"/>
                  <a:gd name="connsiteY43" fmla="*/ 1879 h 10000"/>
                  <a:gd name="connsiteX44" fmla="*/ 2295 w 10000"/>
                  <a:gd name="connsiteY44" fmla="*/ 1848 h 10000"/>
                  <a:gd name="connsiteX45" fmla="*/ 2295 w 10000"/>
                  <a:gd name="connsiteY45" fmla="*/ 1818 h 10000"/>
                  <a:gd name="connsiteX46" fmla="*/ 2337 w 10000"/>
                  <a:gd name="connsiteY46" fmla="*/ 1727 h 10000"/>
                  <a:gd name="connsiteX47" fmla="*/ 2295 w 10000"/>
                  <a:gd name="connsiteY47" fmla="*/ 1636 h 10000"/>
                  <a:gd name="connsiteX48" fmla="*/ 2189 w 10000"/>
                  <a:gd name="connsiteY48" fmla="*/ 1727 h 10000"/>
                  <a:gd name="connsiteX49" fmla="*/ 2189 w 10000"/>
                  <a:gd name="connsiteY49" fmla="*/ 1879 h 10000"/>
                  <a:gd name="connsiteX50" fmla="*/ 2189 w 10000"/>
                  <a:gd name="connsiteY50" fmla="*/ 1727 h 10000"/>
                  <a:gd name="connsiteX51" fmla="*/ 2021 w 10000"/>
                  <a:gd name="connsiteY51" fmla="*/ 1788 h 10000"/>
                  <a:gd name="connsiteX52" fmla="*/ 1916 w 10000"/>
                  <a:gd name="connsiteY52" fmla="*/ 2242 h 10000"/>
                  <a:gd name="connsiteX53" fmla="*/ 1495 w 10000"/>
                  <a:gd name="connsiteY53" fmla="*/ 2152 h 10000"/>
                  <a:gd name="connsiteX54" fmla="*/ 1389 w 10000"/>
                  <a:gd name="connsiteY54" fmla="*/ 2909 h 10000"/>
                  <a:gd name="connsiteX55" fmla="*/ 1032 w 10000"/>
                  <a:gd name="connsiteY55" fmla="*/ 3000 h 10000"/>
                  <a:gd name="connsiteX56" fmla="*/ 926 w 10000"/>
                  <a:gd name="connsiteY56" fmla="*/ 3879 h 10000"/>
                  <a:gd name="connsiteX57" fmla="*/ 716 w 10000"/>
                  <a:gd name="connsiteY57" fmla="*/ 4182 h 10000"/>
                  <a:gd name="connsiteX58" fmla="*/ 463 w 10000"/>
                  <a:gd name="connsiteY58" fmla="*/ 4485 h 10000"/>
                  <a:gd name="connsiteX59" fmla="*/ 42 w 10000"/>
                  <a:gd name="connsiteY59" fmla="*/ 4636 h 10000"/>
                  <a:gd name="connsiteX60" fmla="*/ 0 w 10000"/>
                  <a:gd name="connsiteY60" fmla="*/ 4939 h 10000"/>
                  <a:gd name="connsiteX61" fmla="*/ 105 w 10000"/>
                  <a:gd name="connsiteY61" fmla="*/ 5061 h 10000"/>
                  <a:gd name="connsiteX62" fmla="*/ 147 w 10000"/>
                  <a:gd name="connsiteY62" fmla="*/ 5303 h 10000"/>
                  <a:gd name="connsiteX63" fmla="*/ 42 w 10000"/>
                  <a:gd name="connsiteY63" fmla="*/ 5364 h 10000"/>
                  <a:gd name="connsiteX64" fmla="*/ 147 w 10000"/>
                  <a:gd name="connsiteY64" fmla="*/ 5515 h 10000"/>
                  <a:gd name="connsiteX65" fmla="*/ 316 w 10000"/>
                  <a:gd name="connsiteY65" fmla="*/ 5606 h 10000"/>
                  <a:gd name="connsiteX66" fmla="*/ 463 w 10000"/>
                  <a:gd name="connsiteY66" fmla="*/ 5909 h 10000"/>
                  <a:gd name="connsiteX67" fmla="*/ 674 w 10000"/>
                  <a:gd name="connsiteY67" fmla="*/ 5909 h 10000"/>
                  <a:gd name="connsiteX68" fmla="*/ 989 w 10000"/>
                  <a:gd name="connsiteY68" fmla="*/ 5909 h 10000"/>
                  <a:gd name="connsiteX69" fmla="*/ 1032 w 10000"/>
                  <a:gd name="connsiteY69" fmla="*/ 6030 h 10000"/>
                  <a:gd name="connsiteX70" fmla="*/ 821 w 10000"/>
                  <a:gd name="connsiteY70" fmla="*/ 6485 h 10000"/>
                  <a:gd name="connsiteX71" fmla="*/ 884 w 10000"/>
                  <a:gd name="connsiteY71" fmla="*/ 6727 h 10000"/>
                  <a:gd name="connsiteX72" fmla="*/ 779 w 10000"/>
                  <a:gd name="connsiteY72" fmla="*/ 6939 h 10000"/>
                  <a:gd name="connsiteX73" fmla="*/ 884 w 10000"/>
                  <a:gd name="connsiteY73" fmla="*/ 7242 h 10000"/>
                  <a:gd name="connsiteX74" fmla="*/ 1137 w 10000"/>
                  <a:gd name="connsiteY74" fmla="*/ 7394 h 10000"/>
                  <a:gd name="connsiteX75" fmla="*/ 1095 w 10000"/>
                  <a:gd name="connsiteY75" fmla="*/ 7455 h 10000"/>
                  <a:gd name="connsiteX76" fmla="*/ 1200 w 10000"/>
                  <a:gd name="connsiteY76" fmla="*/ 7455 h 10000"/>
                  <a:gd name="connsiteX77" fmla="*/ 1558 w 10000"/>
                  <a:gd name="connsiteY77" fmla="*/ 7697 h 10000"/>
                  <a:gd name="connsiteX78" fmla="*/ 1874 w 10000"/>
                  <a:gd name="connsiteY78" fmla="*/ 7909 h 10000"/>
                  <a:gd name="connsiteX79" fmla="*/ 2189 w 10000"/>
                  <a:gd name="connsiteY79" fmla="*/ 8000 h 10000"/>
                  <a:gd name="connsiteX80" fmla="*/ 2295 w 10000"/>
                  <a:gd name="connsiteY80" fmla="*/ 8121 h 10000"/>
                  <a:gd name="connsiteX81" fmla="*/ 2379 w 10000"/>
                  <a:gd name="connsiteY81" fmla="*/ 8121 h 10000"/>
                  <a:gd name="connsiteX82" fmla="*/ 2547 w 10000"/>
                  <a:gd name="connsiteY82" fmla="*/ 8273 h 10000"/>
                  <a:gd name="connsiteX83" fmla="*/ 2758 w 10000"/>
                  <a:gd name="connsiteY83" fmla="*/ 8273 h 10000"/>
                  <a:gd name="connsiteX84" fmla="*/ 2968 w 10000"/>
                  <a:gd name="connsiteY84" fmla="*/ 8273 h 10000"/>
                  <a:gd name="connsiteX85" fmla="*/ 3116 w 10000"/>
                  <a:gd name="connsiteY85" fmla="*/ 8000 h 10000"/>
                  <a:gd name="connsiteX86" fmla="*/ 3326 w 10000"/>
                  <a:gd name="connsiteY86" fmla="*/ 7758 h 10000"/>
                  <a:gd name="connsiteX87" fmla="*/ 3579 w 10000"/>
                  <a:gd name="connsiteY87" fmla="*/ 7758 h 10000"/>
                  <a:gd name="connsiteX88" fmla="*/ 3789 w 10000"/>
                  <a:gd name="connsiteY88" fmla="*/ 8000 h 10000"/>
                  <a:gd name="connsiteX89" fmla="*/ 3895 w 10000"/>
                  <a:gd name="connsiteY89" fmla="*/ 8000 h 10000"/>
                  <a:gd name="connsiteX90" fmla="*/ 4000 w 10000"/>
                  <a:gd name="connsiteY90" fmla="*/ 8061 h 10000"/>
                  <a:gd name="connsiteX91" fmla="*/ 4063 w 10000"/>
                  <a:gd name="connsiteY91" fmla="*/ 8424 h 10000"/>
                  <a:gd name="connsiteX92" fmla="*/ 3958 w 10000"/>
                  <a:gd name="connsiteY92" fmla="*/ 8879 h 10000"/>
                  <a:gd name="connsiteX93" fmla="*/ 3958 w 10000"/>
                  <a:gd name="connsiteY93" fmla="*/ 9030 h 10000"/>
                  <a:gd name="connsiteX94" fmla="*/ 4105 w 10000"/>
                  <a:gd name="connsiteY94" fmla="*/ 9091 h 10000"/>
                  <a:gd name="connsiteX95" fmla="*/ 4211 w 10000"/>
                  <a:gd name="connsiteY95" fmla="*/ 9333 h 10000"/>
                  <a:gd name="connsiteX96" fmla="*/ 4211 w 10000"/>
                  <a:gd name="connsiteY96" fmla="*/ 9485 h 10000"/>
                  <a:gd name="connsiteX97" fmla="*/ 4463 w 10000"/>
                  <a:gd name="connsiteY97" fmla="*/ 9636 h 10000"/>
                  <a:gd name="connsiteX98" fmla="*/ 4421 w 10000"/>
                  <a:gd name="connsiteY98" fmla="*/ 9697 h 10000"/>
                  <a:gd name="connsiteX99" fmla="*/ 4674 w 10000"/>
                  <a:gd name="connsiteY99" fmla="*/ 9636 h 10000"/>
                  <a:gd name="connsiteX100" fmla="*/ 4737 w 10000"/>
                  <a:gd name="connsiteY100" fmla="*/ 9333 h 10000"/>
                  <a:gd name="connsiteX101" fmla="*/ 5263 w 10000"/>
                  <a:gd name="connsiteY101" fmla="*/ 9333 h 10000"/>
                  <a:gd name="connsiteX102" fmla="*/ 5453 w 10000"/>
                  <a:gd name="connsiteY102" fmla="*/ 9545 h 10000"/>
                  <a:gd name="connsiteX103" fmla="*/ 5516 w 10000"/>
                  <a:gd name="connsiteY103" fmla="*/ 9788 h 10000"/>
                  <a:gd name="connsiteX104" fmla="*/ 5621 w 10000"/>
                  <a:gd name="connsiteY104" fmla="*/ 9697 h 10000"/>
                  <a:gd name="connsiteX105" fmla="*/ 5979 w 10000"/>
                  <a:gd name="connsiteY105" fmla="*/ 10000 h 10000"/>
                  <a:gd name="connsiteX106" fmla="*/ 5979 w 10000"/>
                  <a:gd name="connsiteY106" fmla="*/ 9788 h 10000"/>
                  <a:gd name="connsiteX107" fmla="*/ 6400 w 10000"/>
                  <a:gd name="connsiteY107" fmla="*/ 9545 h 10000"/>
                  <a:gd name="connsiteX108" fmla="*/ 6442 w 10000"/>
                  <a:gd name="connsiteY108" fmla="*/ 9485 h 10000"/>
                  <a:gd name="connsiteX109" fmla="*/ 6547 w 10000"/>
                  <a:gd name="connsiteY109" fmla="*/ 9394 h 10000"/>
                  <a:gd name="connsiteX110" fmla="*/ 6653 w 10000"/>
                  <a:gd name="connsiteY110" fmla="*/ 9485 h 10000"/>
                  <a:gd name="connsiteX111" fmla="*/ 6863 w 10000"/>
                  <a:gd name="connsiteY111" fmla="*/ 9333 h 10000"/>
                  <a:gd name="connsiteX112" fmla="*/ 7137 w 10000"/>
                  <a:gd name="connsiteY112" fmla="*/ 9091 h 10000"/>
                  <a:gd name="connsiteX113" fmla="*/ 7389 w 10000"/>
                  <a:gd name="connsiteY113" fmla="*/ 8818 h 10000"/>
                  <a:gd name="connsiteX114" fmla="*/ 7495 w 10000"/>
                  <a:gd name="connsiteY114" fmla="*/ 8515 h 10000"/>
                  <a:gd name="connsiteX115" fmla="*/ 7642 w 10000"/>
                  <a:gd name="connsiteY115" fmla="*/ 8212 h 10000"/>
                  <a:gd name="connsiteX116" fmla="*/ 7811 w 10000"/>
                  <a:gd name="connsiteY116" fmla="*/ 7758 h 10000"/>
                  <a:gd name="connsiteX117" fmla="*/ 7811 w 10000"/>
                  <a:gd name="connsiteY117" fmla="*/ 7545 h 10000"/>
                  <a:gd name="connsiteX118" fmla="*/ 7747 w 10000"/>
                  <a:gd name="connsiteY118" fmla="*/ 7394 h 10000"/>
                  <a:gd name="connsiteX119" fmla="*/ 7811 w 10000"/>
                  <a:gd name="connsiteY119" fmla="*/ 7152 h 10000"/>
                  <a:gd name="connsiteX120" fmla="*/ 7747 w 10000"/>
                  <a:gd name="connsiteY120" fmla="*/ 6879 h 10000"/>
                  <a:gd name="connsiteX121" fmla="*/ 7495 w 10000"/>
                  <a:gd name="connsiteY121" fmla="*/ 6121 h 10000"/>
                  <a:gd name="connsiteX122" fmla="*/ 7537 w 10000"/>
                  <a:gd name="connsiteY122" fmla="*/ 6030 h 10000"/>
                  <a:gd name="connsiteX123" fmla="*/ 7747 w 10000"/>
                  <a:gd name="connsiteY123" fmla="*/ 5667 h 10000"/>
                  <a:gd name="connsiteX124" fmla="*/ 7916 w 10000"/>
                  <a:gd name="connsiteY124" fmla="*/ 5606 h 10000"/>
                  <a:gd name="connsiteX125" fmla="*/ 7937 w 10000"/>
                  <a:gd name="connsiteY125" fmla="*/ 5576 h 10000"/>
                  <a:gd name="connsiteX126" fmla="*/ 7937 w 10000"/>
                  <a:gd name="connsiteY126" fmla="*/ 5515 h 10000"/>
                  <a:gd name="connsiteX127" fmla="*/ 7916 w 10000"/>
                  <a:gd name="connsiteY127" fmla="*/ 5455 h 10000"/>
                  <a:gd name="connsiteX128" fmla="*/ 7642 w 10000"/>
                  <a:gd name="connsiteY128" fmla="*/ 5364 h 10000"/>
                  <a:gd name="connsiteX129" fmla="*/ 7495 w 10000"/>
                  <a:gd name="connsiteY129" fmla="*/ 5455 h 10000"/>
                  <a:gd name="connsiteX130" fmla="*/ 7389 w 10000"/>
                  <a:gd name="connsiteY130" fmla="*/ 5364 h 10000"/>
                  <a:gd name="connsiteX131" fmla="*/ 7284 w 10000"/>
                  <a:gd name="connsiteY131" fmla="*/ 5152 h 10000"/>
                  <a:gd name="connsiteX132" fmla="*/ 7179 w 10000"/>
                  <a:gd name="connsiteY132" fmla="*/ 5000 h 10000"/>
                  <a:gd name="connsiteX133" fmla="*/ 7432 w 10000"/>
                  <a:gd name="connsiteY133" fmla="*/ 4848 h 10000"/>
                  <a:gd name="connsiteX134" fmla="*/ 7600 w 10000"/>
                  <a:gd name="connsiteY134" fmla="*/ 4636 h 10000"/>
                  <a:gd name="connsiteX135" fmla="*/ 7853 w 10000"/>
                  <a:gd name="connsiteY135" fmla="*/ 4394 h 10000"/>
                  <a:gd name="connsiteX136" fmla="*/ 7958 w 10000"/>
                  <a:gd name="connsiteY136" fmla="*/ 4394 h 10000"/>
                  <a:gd name="connsiteX137" fmla="*/ 7811 w 10000"/>
                  <a:gd name="connsiteY137" fmla="*/ 4697 h 10000"/>
                  <a:gd name="connsiteX138" fmla="*/ 7916 w 10000"/>
                  <a:gd name="connsiteY138" fmla="*/ 4848 h 10000"/>
                  <a:gd name="connsiteX139" fmla="*/ 8021 w 10000"/>
                  <a:gd name="connsiteY139" fmla="*/ 4788 h 10000"/>
                  <a:gd name="connsiteX140" fmla="*/ 8274 w 10000"/>
                  <a:gd name="connsiteY140" fmla="*/ 4636 h 10000"/>
                  <a:gd name="connsiteX141" fmla="*/ 8337 w 10000"/>
                  <a:gd name="connsiteY141" fmla="*/ 4303 h 10000"/>
                  <a:gd name="connsiteX142" fmla="*/ 8484 w 10000"/>
                  <a:gd name="connsiteY142" fmla="*/ 4121 h 10000"/>
                  <a:gd name="connsiteX143" fmla="*/ 8632 w 10000"/>
                  <a:gd name="connsiteY143" fmla="*/ 4273 h 10000"/>
                  <a:gd name="connsiteX144" fmla="*/ 8611 w 10000"/>
                  <a:gd name="connsiteY144" fmla="*/ 3970 h 10000"/>
                  <a:gd name="connsiteX145" fmla="*/ 8821 w 10000"/>
                  <a:gd name="connsiteY145" fmla="*/ 3788 h 10000"/>
                  <a:gd name="connsiteX146" fmla="*/ 9095 w 10000"/>
                  <a:gd name="connsiteY146" fmla="*/ 3848 h 10000"/>
                  <a:gd name="connsiteX147" fmla="*/ 9221 w 10000"/>
                  <a:gd name="connsiteY147" fmla="*/ 3727 h 10000"/>
                  <a:gd name="connsiteX148" fmla="*/ 9368 w 10000"/>
                  <a:gd name="connsiteY148" fmla="*/ 3818 h 10000"/>
                  <a:gd name="connsiteX149" fmla="*/ 9474 w 10000"/>
                  <a:gd name="connsiteY149" fmla="*/ 3000 h 10000"/>
                  <a:gd name="connsiteX150" fmla="*/ 9726 w 10000"/>
                  <a:gd name="connsiteY150" fmla="*/ 2909 h 10000"/>
                  <a:gd name="connsiteX151" fmla="*/ 10000 w 10000"/>
                  <a:gd name="connsiteY151" fmla="*/ 1788 h 10000"/>
                  <a:gd name="connsiteX152" fmla="*/ 9368 w 10000"/>
                  <a:gd name="connsiteY152" fmla="*/ 17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0000" h="10000">
                    <a:moveTo>
                      <a:pt x="9368" y="1788"/>
                    </a:moveTo>
                    <a:lnTo>
                      <a:pt x="9368" y="1788"/>
                    </a:lnTo>
                    <a:lnTo>
                      <a:pt x="9263" y="1485"/>
                    </a:lnTo>
                    <a:lnTo>
                      <a:pt x="8842" y="1333"/>
                    </a:lnTo>
                    <a:lnTo>
                      <a:pt x="8337" y="0"/>
                    </a:lnTo>
                    <a:lnTo>
                      <a:pt x="7853" y="0"/>
                    </a:lnTo>
                    <a:lnTo>
                      <a:pt x="7705" y="364"/>
                    </a:lnTo>
                    <a:cubicBezTo>
                      <a:pt x="7600" y="637"/>
                      <a:pt x="7494" y="909"/>
                      <a:pt x="7389" y="1182"/>
                    </a:cubicBezTo>
                    <a:lnTo>
                      <a:pt x="7074" y="1182"/>
                    </a:lnTo>
                    <a:cubicBezTo>
                      <a:pt x="7060" y="1232"/>
                      <a:pt x="7046" y="1283"/>
                      <a:pt x="7032" y="1333"/>
                    </a:cubicBezTo>
                    <a:lnTo>
                      <a:pt x="7032" y="1364"/>
                    </a:lnTo>
                    <a:lnTo>
                      <a:pt x="7053" y="1364"/>
                    </a:lnTo>
                    <a:lnTo>
                      <a:pt x="7074" y="1364"/>
                    </a:lnTo>
                    <a:lnTo>
                      <a:pt x="7074" y="1394"/>
                    </a:lnTo>
                    <a:lnTo>
                      <a:pt x="7095" y="1394"/>
                    </a:lnTo>
                    <a:lnTo>
                      <a:pt x="7116" y="1394"/>
                    </a:lnTo>
                    <a:lnTo>
                      <a:pt x="7116" y="1424"/>
                    </a:lnTo>
                    <a:lnTo>
                      <a:pt x="7137" y="1424"/>
                    </a:lnTo>
                    <a:lnTo>
                      <a:pt x="7116" y="1424"/>
                    </a:lnTo>
                    <a:lnTo>
                      <a:pt x="7116" y="1394"/>
                    </a:lnTo>
                    <a:lnTo>
                      <a:pt x="7095" y="1394"/>
                    </a:lnTo>
                    <a:lnTo>
                      <a:pt x="7074" y="1394"/>
                    </a:lnTo>
                    <a:lnTo>
                      <a:pt x="7074" y="1364"/>
                    </a:lnTo>
                    <a:cubicBezTo>
                      <a:pt x="7049" y="1404"/>
                      <a:pt x="6951" y="1530"/>
                      <a:pt x="6926" y="1636"/>
                    </a:cubicBezTo>
                    <a:lnTo>
                      <a:pt x="6926" y="2000"/>
                    </a:lnTo>
                    <a:lnTo>
                      <a:pt x="7389" y="2091"/>
                    </a:lnTo>
                    <a:cubicBezTo>
                      <a:pt x="7424" y="2192"/>
                      <a:pt x="7460" y="2293"/>
                      <a:pt x="7495" y="2394"/>
                    </a:cubicBezTo>
                    <a:lnTo>
                      <a:pt x="7032" y="2606"/>
                    </a:lnTo>
                    <a:lnTo>
                      <a:pt x="6653" y="2848"/>
                    </a:lnTo>
                    <a:lnTo>
                      <a:pt x="6295" y="3061"/>
                    </a:lnTo>
                    <a:cubicBezTo>
                      <a:pt x="6260" y="3233"/>
                      <a:pt x="6224" y="3404"/>
                      <a:pt x="6189" y="3576"/>
                    </a:cubicBezTo>
                    <a:lnTo>
                      <a:pt x="5621" y="3667"/>
                    </a:lnTo>
                    <a:lnTo>
                      <a:pt x="5053" y="4182"/>
                    </a:lnTo>
                    <a:lnTo>
                      <a:pt x="4526" y="3818"/>
                    </a:lnTo>
                    <a:lnTo>
                      <a:pt x="3895" y="3727"/>
                    </a:lnTo>
                    <a:lnTo>
                      <a:pt x="3432" y="3061"/>
                    </a:lnTo>
                    <a:lnTo>
                      <a:pt x="2758" y="2758"/>
                    </a:lnTo>
                    <a:cubicBezTo>
                      <a:pt x="2737" y="2505"/>
                      <a:pt x="2716" y="2253"/>
                      <a:pt x="2695" y="2000"/>
                    </a:cubicBezTo>
                    <a:lnTo>
                      <a:pt x="2379" y="1788"/>
                    </a:lnTo>
                    <a:cubicBezTo>
                      <a:pt x="2365" y="1768"/>
                      <a:pt x="2351" y="1747"/>
                      <a:pt x="2337" y="1727"/>
                    </a:cubicBezTo>
                    <a:cubicBezTo>
                      <a:pt x="2330" y="1737"/>
                      <a:pt x="2323" y="1748"/>
                      <a:pt x="2316" y="1758"/>
                    </a:cubicBezTo>
                    <a:lnTo>
                      <a:pt x="2295" y="1818"/>
                    </a:lnTo>
                    <a:lnTo>
                      <a:pt x="2295" y="1848"/>
                    </a:lnTo>
                    <a:lnTo>
                      <a:pt x="2295" y="1879"/>
                    </a:lnTo>
                    <a:lnTo>
                      <a:pt x="2295" y="1848"/>
                    </a:lnTo>
                    <a:lnTo>
                      <a:pt x="2295" y="1818"/>
                    </a:lnTo>
                    <a:cubicBezTo>
                      <a:pt x="2309" y="1788"/>
                      <a:pt x="2323" y="1757"/>
                      <a:pt x="2337" y="1727"/>
                    </a:cubicBezTo>
                    <a:cubicBezTo>
                      <a:pt x="2323" y="1697"/>
                      <a:pt x="2309" y="1666"/>
                      <a:pt x="2295" y="1636"/>
                    </a:cubicBezTo>
                    <a:lnTo>
                      <a:pt x="2189" y="1727"/>
                    </a:lnTo>
                    <a:lnTo>
                      <a:pt x="2189" y="1879"/>
                    </a:lnTo>
                    <a:lnTo>
                      <a:pt x="2189" y="1727"/>
                    </a:lnTo>
                    <a:lnTo>
                      <a:pt x="2021" y="1788"/>
                    </a:lnTo>
                    <a:lnTo>
                      <a:pt x="1916" y="2242"/>
                    </a:lnTo>
                    <a:lnTo>
                      <a:pt x="1495" y="2152"/>
                    </a:lnTo>
                    <a:cubicBezTo>
                      <a:pt x="1460" y="2404"/>
                      <a:pt x="1424" y="2657"/>
                      <a:pt x="1389" y="2909"/>
                    </a:cubicBezTo>
                    <a:lnTo>
                      <a:pt x="1032" y="3000"/>
                    </a:lnTo>
                    <a:cubicBezTo>
                      <a:pt x="997" y="3293"/>
                      <a:pt x="961" y="3586"/>
                      <a:pt x="926" y="3879"/>
                    </a:cubicBezTo>
                    <a:lnTo>
                      <a:pt x="716" y="4182"/>
                    </a:lnTo>
                    <a:lnTo>
                      <a:pt x="463" y="4485"/>
                    </a:lnTo>
                    <a:lnTo>
                      <a:pt x="42" y="4636"/>
                    </a:lnTo>
                    <a:lnTo>
                      <a:pt x="0" y="4939"/>
                    </a:lnTo>
                    <a:lnTo>
                      <a:pt x="105" y="5061"/>
                    </a:lnTo>
                    <a:cubicBezTo>
                      <a:pt x="119" y="5142"/>
                      <a:pt x="133" y="5222"/>
                      <a:pt x="147" y="5303"/>
                    </a:cubicBezTo>
                    <a:lnTo>
                      <a:pt x="42" y="5364"/>
                    </a:lnTo>
                    <a:lnTo>
                      <a:pt x="147" y="5515"/>
                    </a:lnTo>
                    <a:lnTo>
                      <a:pt x="316" y="5606"/>
                    </a:lnTo>
                    <a:lnTo>
                      <a:pt x="463" y="5909"/>
                    </a:lnTo>
                    <a:lnTo>
                      <a:pt x="674" y="5909"/>
                    </a:lnTo>
                    <a:lnTo>
                      <a:pt x="989" y="5909"/>
                    </a:lnTo>
                    <a:cubicBezTo>
                      <a:pt x="1003" y="5949"/>
                      <a:pt x="1018" y="5990"/>
                      <a:pt x="1032" y="6030"/>
                    </a:cubicBezTo>
                    <a:cubicBezTo>
                      <a:pt x="962" y="6182"/>
                      <a:pt x="891" y="6333"/>
                      <a:pt x="821" y="6485"/>
                    </a:cubicBezTo>
                    <a:cubicBezTo>
                      <a:pt x="842" y="6566"/>
                      <a:pt x="863" y="6646"/>
                      <a:pt x="884" y="6727"/>
                    </a:cubicBezTo>
                    <a:lnTo>
                      <a:pt x="779" y="6939"/>
                    </a:lnTo>
                    <a:lnTo>
                      <a:pt x="884" y="7242"/>
                    </a:lnTo>
                    <a:lnTo>
                      <a:pt x="1137" y="7394"/>
                    </a:lnTo>
                    <a:cubicBezTo>
                      <a:pt x="1123" y="7414"/>
                      <a:pt x="1109" y="7435"/>
                      <a:pt x="1095" y="7455"/>
                    </a:cubicBezTo>
                    <a:lnTo>
                      <a:pt x="1200" y="7455"/>
                    </a:lnTo>
                    <a:lnTo>
                      <a:pt x="1558" y="7697"/>
                    </a:lnTo>
                    <a:lnTo>
                      <a:pt x="1874" y="7909"/>
                    </a:lnTo>
                    <a:lnTo>
                      <a:pt x="2189" y="8000"/>
                    </a:lnTo>
                    <a:lnTo>
                      <a:pt x="2295" y="8121"/>
                    </a:lnTo>
                    <a:lnTo>
                      <a:pt x="2379" y="8121"/>
                    </a:lnTo>
                    <a:lnTo>
                      <a:pt x="2547" y="8273"/>
                    </a:lnTo>
                    <a:lnTo>
                      <a:pt x="2758" y="8273"/>
                    </a:lnTo>
                    <a:lnTo>
                      <a:pt x="2968" y="8273"/>
                    </a:lnTo>
                    <a:cubicBezTo>
                      <a:pt x="3017" y="8182"/>
                      <a:pt x="3067" y="8091"/>
                      <a:pt x="3116" y="8000"/>
                    </a:cubicBezTo>
                    <a:lnTo>
                      <a:pt x="3326" y="7758"/>
                    </a:lnTo>
                    <a:lnTo>
                      <a:pt x="3579" y="7758"/>
                    </a:lnTo>
                    <a:lnTo>
                      <a:pt x="3789" y="8000"/>
                    </a:lnTo>
                    <a:lnTo>
                      <a:pt x="3895" y="8000"/>
                    </a:lnTo>
                    <a:lnTo>
                      <a:pt x="4000" y="8061"/>
                    </a:lnTo>
                    <a:lnTo>
                      <a:pt x="4063" y="8424"/>
                    </a:lnTo>
                    <a:lnTo>
                      <a:pt x="3958" y="8879"/>
                    </a:lnTo>
                    <a:lnTo>
                      <a:pt x="3958" y="9030"/>
                    </a:lnTo>
                    <a:lnTo>
                      <a:pt x="4105" y="9091"/>
                    </a:lnTo>
                    <a:cubicBezTo>
                      <a:pt x="4140" y="9172"/>
                      <a:pt x="4176" y="9252"/>
                      <a:pt x="4211" y="9333"/>
                    </a:cubicBezTo>
                    <a:lnTo>
                      <a:pt x="4211" y="9485"/>
                    </a:lnTo>
                    <a:lnTo>
                      <a:pt x="4463" y="9636"/>
                    </a:lnTo>
                    <a:cubicBezTo>
                      <a:pt x="4449" y="9656"/>
                      <a:pt x="4435" y="9677"/>
                      <a:pt x="4421" y="9697"/>
                    </a:cubicBezTo>
                    <a:lnTo>
                      <a:pt x="4674" y="9636"/>
                    </a:lnTo>
                    <a:lnTo>
                      <a:pt x="4737" y="9333"/>
                    </a:lnTo>
                    <a:lnTo>
                      <a:pt x="5263" y="9333"/>
                    </a:lnTo>
                    <a:cubicBezTo>
                      <a:pt x="5326" y="9404"/>
                      <a:pt x="5390" y="9474"/>
                      <a:pt x="5453" y="9545"/>
                    </a:cubicBezTo>
                    <a:lnTo>
                      <a:pt x="5516" y="9788"/>
                    </a:lnTo>
                    <a:lnTo>
                      <a:pt x="5621" y="9697"/>
                    </a:lnTo>
                    <a:lnTo>
                      <a:pt x="5979" y="10000"/>
                    </a:lnTo>
                    <a:lnTo>
                      <a:pt x="5979" y="9788"/>
                    </a:lnTo>
                    <a:lnTo>
                      <a:pt x="6400" y="9545"/>
                    </a:lnTo>
                    <a:lnTo>
                      <a:pt x="6442" y="9485"/>
                    </a:lnTo>
                    <a:lnTo>
                      <a:pt x="6547" y="9394"/>
                    </a:lnTo>
                    <a:lnTo>
                      <a:pt x="6653" y="9485"/>
                    </a:lnTo>
                    <a:lnTo>
                      <a:pt x="6863" y="9333"/>
                    </a:lnTo>
                    <a:lnTo>
                      <a:pt x="7137" y="9091"/>
                    </a:lnTo>
                    <a:lnTo>
                      <a:pt x="7389" y="8818"/>
                    </a:lnTo>
                    <a:cubicBezTo>
                      <a:pt x="7424" y="8717"/>
                      <a:pt x="7460" y="8616"/>
                      <a:pt x="7495" y="8515"/>
                    </a:cubicBezTo>
                    <a:lnTo>
                      <a:pt x="7642" y="8212"/>
                    </a:lnTo>
                    <a:cubicBezTo>
                      <a:pt x="7698" y="8061"/>
                      <a:pt x="7755" y="7909"/>
                      <a:pt x="7811" y="7758"/>
                    </a:cubicBezTo>
                    <a:lnTo>
                      <a:pt x="7811" y="7545"/>
                    </a:lnTo>
                    <a:cubicBezTo>
                      <a:pt x="7790" y="7495"/>
                      <a:pt x="7768" y="7444"/>
                      <a:pt x="7747" y="7394"/>
                    </a:cubicBezTo>
                    <a:cubicBezTo>
                      <a:pt x="7768" y="7313"/>
                      <a:pt x="7790" y="7233"/>
                      <a:pt x="7811" y="7152"/>
                    </a:cubicBezTo>
                    <a:cubicBezTo>
                      <a:pt x="7790" y="7061"/>
                      <a:pt x="7768" y="6970"/>
                      <a:pt x="7747" y="6879"/>
                    </a:cubicBezTo>
                    <a:lnTo>
                      <a:pt x="7495" y="6121"/>
                    </a:lnTo>
                    <a:cubicBezTo>
                      <a:pt x="7509" y="6091"/>
                      <a:pt x="7523" y="6060"/>
                      <a:pt x="7537" y="6030"/>
                    </a:cubicBezTo>
                    <a:lnTo>
                      <a:pt x="7747" y="5667"/>
                    </a:lnTo>
                    <a:lnTo>
                      <a:pt x="7916" y="5606"/>
                    </a:lnTo>
                    <a:lnTo>
                      <a:pt x="7937" y="5576"/>
                    </a:lnTo>
                    <a:lnTo>
                      <a:pt x="7937" y="5515"/>
                    </a:lnTo>
                    <a:lnTo>
                      <a:pt x="7916" y="5455"/>
                    </a:lnTo>
                    <a:lnTo>
                      <a:pt x="7642" y="5364"/>
                    </a:lnTo>
                    <a:lnTo>
                      <a:pt x="7495" y="5455"/>
                    </a:lnTo>
                    <a:lnTo>
                      <a:pt x="7389" y="5364"/>
                    </a:lnTo>
                    <a:lnTo>
                      <a:pt x="7284" y="5152"/>
                    </a:lnTo>
                    <a:lnTo>
                      <a:pt x="7179" y="5000"/>
                    </a:lnTo>
                    <a:lnTo>
                      <a:pt x="7432" y="4848"/>
                    </a:lnTo>
                    <a:lnTo>
                      <a:pt x="7600" y="4636"/>
                    </a:lnTo>
                    <a:lnTo>
                      <a:pt x="7853" y="4394"/>
                    </a:lnTo>
                    <a:lnTo>
                      <a:pt x="7958" y="4394"/>
                    </a:lnTo>
                    <a:lnTo>
                      <a:pt x="7811" y="4697"/>
                    </a:lnTo>
                    <a:lnTo>
                      <a:pt x="7916" y="4848"/>
                    </a:lnTo>
                    <a:lnTo>
                      <a:pt x="8021" y="4788"/>
                    </a:lnTo>
                    <a:lnTo>
                      <a:pt x="8274" y="4636"/>
                    </a:lnTo>
                    <a:lnTo>
                      <a:pt x="8337" y="4303"/>
                    </a:lnTo>
                    <a:lnTo>
                      <a:pt x="8484" y="4121"/>
                    </a:lnTo>
                    <a:cubicBezTo>
                      <a:pt x="8533" y="4172"/>
                      <a:pt x="8583" y="4222"/>
                      <a:pt x="8632" y="4273"/>
                    </a:cubicBezTo>
                    <a:lnTo>
                      <a:pt x="8611" y="3970"/>
                    </a:lnTo>
                    <a:lnTo>
                      <a:pt x="8821" y="3788"/>
                    </a:lnTo>
                    <a:lnTo>
                      <a:pt x="9095" y="3848"/>
                    </a:lnTo>
                    <a:lnTo>
                      <a:pt x="9221" y="3727"/>
                    </a:lnTo>
                    <a:lnTo>
                      <a:pt x="9368" y="3818"/>
                    </a:lnTo>
                    <a:cubicBezTo>
                      <a:pt x="9403" y="3545"/>
                      <a:pt x="9439" y="3273"/>
                      <a:pt x="9474" y="3000"/>
                    </a:cubicBezTo>
                    <a:lnTo>
                      <a:pt x="9726" y="2909"/>
                    </a:lnTo>
                    <a:cubicBezTo>
                      <a:pt x="9817" y="2535"/>
                      <a:pt x="9909" y="2162"/>
                      <a:pt x="10000" y="1788"/>
                    </a:cubicBezTo>
                    <a:lnTo>
                      <a:pt x="9368" y="1788"/>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29" name="Freeform 28">
                <a:extLst>
                  <a:ext uri="{FF2B5EF4-FFF2-40B4-BE49-F238E27FC236}">
                    <a16:creationId xmlns:a16="http://schemas.microsoft.com/office/drawing/2014/main" id="{470A016A-1B4E-9D43-AA44-F7FF646737B5}"/>
                  </a:ext>
                </a:extLst>
              </p:cNvPr>
              <p:cNvSpPr>
                <a:spLocks/>
              </p:cNvSpPr>
              <p:nvPr/>
            </p:nvSpPr>
            <p:spPr bwMode="auto">
              <a:xfrm>
                <a:off x="7958384" y="4532032"/>
                <a:ext cx="65145" cy="80017"/>
              </a:xfrm>
              <a:custGeom>
                <a:avLst/>
                <a:gdLst>
                  <a:gd name="T0" fmla="*/ 2147483647 w 42"/>
                  <a:gd name="T1" fmla="*/ 0 h 54"/>
                  <a:gd name="T2" fmla="*/ 0 w 42"/>
                  <a:gd name="T3" fmla="*/ 2147483647 h 54"/>
                  <a:gd name="T4" fmla="*/ 2147483647 w 42"/>
                  <a:gd name="T5" fmla="*/ 2147483647 h 54"/>
                  <a:gd name="T6" fmla="*/ 2147483647 w 42"/>
                  <a:gd name="T7" fmla="*/ 2147483647 h 54"/>
                  <a:gd name="T8" fmla="*/ 2147483647 w 42"/>
                  <a:gd name="T9" fmla="*/ 2147483647 h 54"/>
                  <a:gd name="T10" fmla="*/ 2147483647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30" name="Freeform 29">
                <a:extLst>
                  <a:ext uri="{FF2B5EF4-FFF2-40B4-BE49-F238E27FC236}">
                    <a16:creationId xmlns:a16="http://schemas.microsoft.com/office/drawing/2014/main" id="{A783031E-85FF-834F-90CE-31F801D6C65E}"/>
                  </a:ext>
                </a:extLst>
              </p:cNvPr>
              <p:cNvSpPr>
                <a:spLocks/>
              </p:cNvSpPr>
              <p:nvPr/>
            </p:nvSpPr>
            <p:spPr bwMode="auto">
              <a:xfrm>
                <a:off x="8892132" y="3921674"/>
                <a:ext cx="61526" cy="63269"/>
              </a:xfrm>
              <a:custGeom>
                <a:avLst/>
                <a:gdLst>
                  <a:gd name="T0" fmla="*/ 0 w 42"/>
                  <a:gd name="T1" fmla="*/ 2147483647 h 42"/>
                  <a:gd name="T2" fmla="*/ 2147483647 w 42"/>
                  <a:gd name="T3" fmla="*/ 2147483647 h 42"/>
                  <a:gd name="T4" fmla="*/ 2147483647 w 42"/>
                  <a:gd name="T5" fmla="*/ 0 h 42"/>
                  <a:gd name="T6" fmla="*/ 2147483647 w 42"/>
                  <a:gd name="T7" fmla="*/ 2147483647 h 42"/>
                  <a:gd name="T8" fmla="*/ 2147483647 w 42"/>
                  <a:gd name="T9" fmla="*/ 2147483647 h 42"/>
                  <a:gd name="T10" fmla="*/ 2147483647 w 42"/>
                  <a:gd name="T11" fmla="*/ 2147483647 h 42"/>
                  <a:gd name="T12" fmla="*/ 0 w 42"/>
                  <a:gd name="T13" fmla="*/ 2147483647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31" name="Freeform 30">
                <a:extLst>
                  <a:ext uri="{FF2B5EF4-FFF2-40B4-BE49-F238E27FC236}">
                    <a16:creationId xmlns:a16="http://schemas.microsoft.com/office/drawing/2014/main" id="{DCD82CDC-0448-4B48-8FFA-D9F9B7120C50}"/>
                  </a:ext>
                </a:extLst>
              </p:cNvPr>
              <p:cNvSpPr>
                <a:spLocks/>
              </p:cNvSpPr>
              <p:nvPr/>
            </p:nvSpPr>
            <p:spPr bwMode="auto">
              <a:xfrm>
                <a:off x="9223286" y="3765363"/>
                <a:ext cx="36191" cy="109791"/>
              </a:xfrm>
              <a:custGeom>
                <a:avLst/>
                <a:gdLst>
                  <a:gd name="T0" fmla="*/ 0 w 24"/>
                  <a:gd name="T1" fmla="*/ 2147483647 h 72"/>
                  <a:gd name="T2" fmla="*/ 0 w 24"/>
                  <a:gd name="T3" fmla="*/ 2147483647 h 72"/>
                  <a:gd name="T4" fmla="*/ 2147483647 w 24"/>
                  <a:gd name="T5" fmla="*/ 0 h 72"/>
                  <a:gd name="T6" fmla="*/ 2147483647 w 24"/>
                  <a:gd name="T7" fmla="*/ 2147483647 h 72"/>
                  <a:gd name="T8" fmla="*/ 2147483647 w 24"/>
                  <a:gd name="T9" fmla="*/ 2147483647 h 72"/>
                  <a:gd name="T10" fmla="*/ 0 w 24"/>
                  <a:gd name="T11" fmla="*/ 2147483647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32" name="Freeform 31">
                <a:extLst>
                  <a:ext uri="{FF2B5EF4-FFF2-40B4-BE49-F238E27FC236}">
                    <a16:creationId xmlns:a16="http://schemas.microsoft.com/office/drawing/2014/main" id="{87CA3FB6-E70E-7348-9C2E-BA5B15DED105}"/>
                  </a:ext>
                </a:extLst>
              </p:cNvPr>
              <p:cNvSpPr>
                <a:spLocks/>
              </p:cNvSpPr>
              <p:nvPr/>
            </p:nvSpPr>
            <p:spPr bwMode="auto">
              <a:xfrm>
                <a:off x="9491105" y="3480654"/>
                <a:ext cx="52479" cy="81877"/>
              </a:xfrm>
              <a:custGeom>
                <a:avLst/>
                <a:gdLst>
                  <a:gd name="T0" fmla="*/ 0 w 36"/>
                  <a:gd name="T1" fmla="*/ 2147483647 h 54"/>
                  <a:gd name="T2" fmla="*/ 2147483647 w 36"/>
                  <a:gd name="T3" fmla="*/ 2147483647 h 54"/>
                  <a:gd name="T4" fmla="*/ 2147483647 w 36"/>
                  <a:gd name="T5" fmla="*/ 2147483647 h 54"/>
                  <a:gd name="T6" fmla="*/ 2147483647 w 36"/>
                  <a:gd name="T7" fmla="*/ 2147483647 h 54"/>
                  <a:gd name="T8" fmla="*/ 2147483647 w 36"/>
                  <a:gd name="T9" fmla="*/ 2147483647 h 54"/>
                  <a:gd name="T10" fmla="*/ 2147483647 w 36"/>
                  <a:gd name="T11" fmla="*/ 0 h 54"/>
                  <a:gd name="T12" fmla="*/ 0 w 36"/>
                  <a:gd name="T13" fmla="*/ 214748364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33" name="Freeform 32">
                <a:extLst>
                  <a:ext uri="{FF2B5EF4-FFF2-40B4-BE49-F238E27FC236}">
                    <a16:creationId xmlns:a16="http://schemas.microsoft.com/office/drawing/2014/main" id="{E934B63C-EEDE-094E-8663-97307B659A84}"/>
                  </a:ext>
                </a:extLst>
              </p:cNvPr>
              <p:cNvSpPr>
                <a:spLocks/>
              </p:cNvSpPr>
              <p:nvPr/>
            </p:nvSpPr>
            <p:spPr bwMode="auto">
              <a:xfrm>
                <a:off x="9554441" y="3060103"/>
                <a:ext cx="392680" cy="439160"/>
              </a:xfrm>
              <a:custGeom>
                <a:avLst/>
                <a:gdLst>
                  <a:gd name="T0" fmla="*/ 2147483647 w 264"/>
                  <a:gd name="T1" fmla="*/ 2147483647 h 289"/>
                  <a:gd name="T2" fmla="*/ 2147483647 w 264"/>
                  <a:gd name="T3" fmla="*/ 2147483647 h 289"/>
                  <a:gd name="T4" fmla="*/ 2147483647 w 264"/>
                  <a:gd name="T5" fmla="*/ 2147483647 h 289"/>
                  <a:gd name="T6" fmla="*/ 2147483647 w 264"/>
                  <a:gd name="T7" fmla="*/ 2147483647 h 289"/>
                  <a:gd name="T8" fmla="*/ 2147483647 w 264"/>
                  <a:gd name="T9" fmla="*/ 2147483647 h 289"/>
                  <a:gd name="T10" fmla="*/ 2147483647 w 264"/>
                  <a:gd name="T11" fmla="*/ 2147483647 h 289"/>
                  <a:gd name="T12" fmla="*/ 2147483647 w 264"/>
                  <a:gd name="T13" fmla="*/ 2147483647 h 289"/>
                  <a:gd name="T14" fmla="*/ 2147483647 w 264"/>
                  <a:gd name="T15" fmla="*/ 2147483647 h 289"/>
                  <a:gd name="T16" fmla="*/ 2147483647 w 264"/>
                  <a:gd name="T17" fmla="*/ 2147483647 h 289"/>
                  <a:gd name="T18" fmla="*/ 2147483647 w 264"/>
                  <a:gd name="T19" fmla="*/ 2147483647 h 289"/>
                  <a:gd name="T20" fmla="*/ 2147483647 w 264"/>
                  <a:gd name="T21" fmla="*/ 0 h 289"/>
                  <a:gd name="T22" fmla="*/ 2147483647 w 264"/>
                  <a:gd name="T23" fmla="*/ 2147483647 h 289"/>
                  <a:gd name="T24" fmla="*/ 2147483647 w 264"/>
                  <a:gd name="T25" fmla="*/ 2147483647 h 289"/>
                  <a:gd name="T26" fmla="*/ 2147483647 w 264"/>
                  <a:gd name="T27" fmla="*/ 2147483647 h 289"/>
                  <a:gd name="T28" fmla="*/ 2147483647 w 264"/>
                  <a:gd name="T29" fmla="*/ 2147483647 h 289"/>
                  <a:gd name="T30" fmla="*/ 2147483647 w 264"/>
                  <a:gd name="T31" fmla="*/ 2147483647 h 289"/>
                  <a:gd name="T32" fmla="*/ 2147483647 w 264"/>
                  <a:gd name="T33" fmla="*/ 2147483647 h 289"/>
                  <a:gd name="T34" fmla="*/ 2147483647 w 264"/>
                  <a:gd name="T35" fmla="*/ 2147483647 h 289"/>
                  <a:gd name="T36" fmla="*/ 2147483647 w 264"/>
                  <a:gd name="T37" fmla="*/ 2147483647 h 289"/>
                  <a:gd name="T38" fmla="*/ 2147483647 w 264"/>
                  <a:gd name="T39" fmla="*/ 2147483647 h 289"/>
                  <a:gd name="T40" fmla="*/ 2147483647 w 264"/>
                  <a:gd name="T41" fmla="*/ 2147483647 h 289"/>
                  <a:gd name="T42" fmla="*/ 2147483647 w 264"/>
                  <a:gd name="T43" fmla="*/ 2147483647 h 289"/>
                  <a:gd name="T44" fmla="*/ 2147483647 w 264"/>
                  <a:gd name="T45" fmla="*/ 2147483647 h 289"/>
                  <a:gd name="T46" fmla="*/ 2147483647 w 264"/>
                  <a:gd name="T47" fmla="*/ 2147483647 h 289"/>
                  <a:gd name="T48" fmla="*/ 2147483647 w 264"/>
                  <a:gd name="T49" fmla="*/ 2147483647 h 289"/>
                  <a:gd name="T50" fmla="*/ 2147483647 w 264"/>
                  <a:gd name="T51" fmla="*/ 2147483647 h 289"/>
                  <a:gd name="T52" fmla="*/ 2147483647 w 264"/>
                  <a:gd name="T53" fmla="*/ 2147483647 h 289"/>
                  <a:gd name="T54" fmla="*/ 2147483647 w 264"/>
                  <a:gd name="T55" fmla="*/ 2147483647 h 289"/>
                  <a:gd name="T56" fmla="*/ 2147483647 w 264"/>
                  <a:gd name="T57" fmla="*/ 2147483647 h 289"/>
                  <a:gd name="T58" fmla="*/ 2147483647 w 264"/>
                  <a:gd name="T59" fmla="*/ 2147483647 h 289"/>
                  <a:gd name="T60" fmla="*/ 2147483647 w 264"/>
                  <a:gd name="T61" fmla="*/ 2147483647 h 289"/>
                  <a:gd name="T62" fmla="*/ 2147483647 w 264"/>
                  <a:gd name="T63" fmla="*/ 2147483647 h 289"/>
                  <a:gd name="T64" fmla="*/ 2147483647 w 264"/>
                  <a:gd name="T65" fmla="*/ 2147483647 h 289"/>
                  <a:gd name="T66" fmla="*/ 0 w 264"/>
                  <a:gd name="T67" fmla="*/ 2147483647 h 289"/>
                  <a:gd name="T68" fmla="*/ 2147483647 w 264"/>
                  <a:gd name="T69" fmla="*/ 2147483647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34" name="Freeform 33">
                <a:extLst>
                  <a:ext uri="{FF2B5EF4-FFF2-40B4-BE49-F238E27FC236}">
                    <a16:creationId xmlns:a16="http://schemas.microsoft.com/office/drawing/2014/main" id="{1B370310-0086-E14C-9C4E-8FB586A7CB6C}"/>
                  </a:ext>
                </a:extLst>
              </p:cNvPr>
              <p:cNvSpPr>
                <a:spLocks/>
              </p:cNvSpPr>
              <p:nvPr/>
            </p:nvSpPr>
            <p:spPr bwMode="auto">
              <a:xfrm>
                <a:off x="9831308" y="2656298"/>
                <a:ext cx="70575" cy="359144"/>
              </a:xfrm>
              <a:custGeom>
                <a:avLst/>
                <a:gdLst>
                  <a:gd name="T0" fmla="*/ 2147483647 w 48"/>
                  <a:gd name="T1" fmla="*/ 2147483647 h 234"/>
                  <a:gd name="T2" fmla="*/ 2147483647 w 48"/>
                  <a:gd name="T3" fmla="*/ 2147483647 h 234"/>
                  <a:gd name="T4" fmla="*/ 2147483647 w 48"/>
                  <a:gd name="T5" fmla="*/ 2147483647 h 234"/>
                  <a:gd name="T6" fmla="*/ 0 w 48"/>
                  <a:gd name="T7" fmla="*/ 2147483647 h 234"/>
                  <a:gd name="T8" fmla="*/ 2147483647 w 48"/>
                  <a:gd name="T9" fmla="*/ 2147483647 h 234"/>
                  <a:gd name="T10" fmla="*/ 2147483647 w 48"/>
                  <a:gd name="T11" fmla="*/ 0 h 234"/>
                  <a:gd name="T12" fmla="*/ 2147483647 w 48"/>
                  <a:gd name="T13" fmla="*/ 2147483647 h 234"/>
                  <a:gd name="T14" fmla="*/ 2147483647 w 48"/>
                  <a:gd name="T15" fmla="*/ 2147483647 h 234"/>
                  <a:gd name="T16" fmla="*/ 2147483647 w 48"/>
                  <a:gd name="T17" fmla="*/ 2147483647 h 234"/>
                  <a:gd name="T18" fmla="*/ 2147483647 w 48"/>
                  <a:gd name="T19" fmla="*/ 2147483647 h 234"/>
                  <a:gd name="T20" fmla="*/ 2147483647 w 48"/>
                  <a:gd name="T21" fmla="*/ 2147483647 h 234"/>
                  <a:gd name="T22" fmla="*/ 2147483647 w 48"/>
                  <a:gd name="T23" fmla="*/ 2147483647 h 234"/>
                  <a:gd name="T24" fmla="*/ 2147483647 w 48"/>
                  <a:gd name="T25" fmla="*/ 2147483647 h 234"/>
                  <a:gd name="T26" fmla="*/ 2147483647 w 48"/>
                  <a:gd name="T27" fmla="*/ 2147483647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35" name="Freeform 34">
                <a:extLst>
                  <a:ext uri="{FF2B5EF4-FFF2-40B4-BE49-F238E27FC236}">
                    <a16:creationId xmlns:a16="http://schemas.microsoft.com/office/drawing/2014/main" id="{4A968C20-F09D-C145-8170-67E71B8758E4}"/>
                  </a:ext>
                </a:extLst>
              </p:cNvPr>
              <p:cNvSpPr>
                <a:spLocks/>
              </p:cNvSpPr>
              <p:nvPr/>
            </p:nvSpPr>
            <p:spPr bwMode="auto">
              <a:xfrm>
                <a:off x="9203381" y="3975640"/>
                <a:ext cx="161053" cy="228884"/>
              </a:xfrm>
              <a:custGeom>
                <a:avLst/>
                <a:gdLst>
                  <a:gd name="T0" fmla="*/ 2147483647 w 108"/>
                  <a:gd name="T1" fmla="*/ 2147483647 h 151"/>
                  <a:gd name="T2" fmla="*/ 0 w 108"/>
                  <a:gd name="T3" fmla="*/ 2147483647 h 151"/>
                  <a:gd name="T4" fmla="*/ 2147483647 w 108"/>
                  <a:gd name="T5" fmla="*/ 2147483647 h 151"/>
                  <a:gd name="T6" fmla="*/ 2147483647 w 108"/>
                  <a:gd name="T7" fmla="*/ 2147483647 h 151"/>
                  <a:gd name="T8" fmla="*/ 2147483647 w 108"/>
                  <a:gd name="T9" fmla="*/ 2147483647 h 151"/>
                  <a:gd name="T10" fmla="*/ 2147483647 w 108"/>
                  <a:gd name="T11" fmla="*/ 2147483647 h 151"/>
                  <a:gd name="T12" fmla="*/ 2147483647 w 108"/>
                  <a:gd name="T13" fmla="*/ 2147483647 h 151"/>
                  <a:gd name="T14" fmla="*/ 2147483647 w 108"/>
                  <a:gd name="T15" fmla="*/ 2147483647 h 151"/>
                  <a:gd name="T16" fmla="*/ 2147483647 w 108"/>
                  <a:gd name="T17" fmla="*/ 2147483647 h 151"/>
                  <a:gd name="T18" fmla="*/ 2147483647 w 108"/>
                  <a:gd name="T19" fmla="*/ 2147483647 h 151"/>
                  <a:gd name="T20" fmla="*/ 2147483647 w 108"/>
                  <a:gd name="T21" fmla="*/ 2147483647 h 151"/>
                  <a:gd name="T22" fmla="*/ 2147483647 w 108"/>
                  <a:gd name="T23" fmla="*/ 2147483647 h 151"/>
                  <a:gd name="T24" fmla="*/ 2147483647 w 108"/>
                  <a:gd name="T25" fmla="*/ 2147483647 h 151"/>
                  <a:gd name="T26" fmla="*/ 2147483647 w 108"/>
                  <a:gd name="T27" fmla="*/ 0 h 151"/>
                  <a:gd name="T28" fmla="*/ 2147483647 w 108"/>
                  <a:gd name="T29" fmla="*/ 2147483647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36" name="Freeform 35">
                <a:extLst>
                  <a:ext uri="{FF2B5EF4-FFF2-40B4-BE49-F238E27FC236}">
                    <a16:creationId xmlns:a16="http://schemas.microsoft.com/office/drawing/2014/main" id="{F81E4282-7F14-3946-9EC3-649DCB280C92}"/>
                  </a:ext>
                </a:extLst>
              </p:cNvPr>
              <p:cNvSpPr>
                <a:spLocks/>
              </p:cNvSpPr>
              <p:nvPr/>
            </p:nvSpPr>
            <p:spPr bwMode="auto">
              <a:xfrm>
                <a:off x="9268527" y="4241740"/>
                <a:ext cx="132099" cy="107929"/>
              </a:xfrm>
              <a:custGeom>
                <a:avLst/>
                <a:gdLst>
                  <a:gd name="T0" fmla="*/ 0 w 90"/>
                  <a:gd name="T1" fmla="*/ 2147483647 h 72"/>
                  <a:gd name="T2" fmla="*/ 2147483647 w 90"/>
                  <a:gd name="T3" fmla="*/ 2147483647 h 72"/>
                  <a:gd name="T4" fmla="*/ 2147483647 w 90"/>
                  <a:gd name="T5" fmla="*/ 2147483647 h 72"/>
                  <a:gd name="T6" fmla="*/ 2147483647 w 90"/>
                  <a:gd name="T7" fmla="*/ 0 h 72"/>
                  <a:gd name="T8" fmla="*/ 2147483647 w 90"/>
                  <a:gd name="T9" fmla="*/ 2147483647 h 72"/>
                  <a:gd name="T10" fmla="*/ 2147483647 w 90"/>
                  <a:gd name="T11" fmla="*/ 2147483647 h 72"/>
                  <a:gd name="T12" fmla="*/ 2147483647 w 90"/>
                  <a:gd name="T13" fmla="*/ 2147483647 h 72"/>
                  <a:gd name="T14" fmla="*/ 2147483647 w 90"/>
                  <a:gd name="T15" fmla="*/ 2147483647 h 72"/>
                  <a:gd name="T16" fmla="*/ 2147483647 w 90"/>
                  <a:gd name="T17" fmla="*/ 2147483647 h 72"/>
                  <a:gd name="T18" fmla="*/ 0 w 90"/>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37" name="Freeform 36">
                <a:extLst>
                  <a:ext uri="{FF2B5EF4-FFF2-40B4-BE49-F238E27FC236}">
                    <a16:creationId xmlns:a16="http://schemas.microsoft.com/office/drawing/2014/main" id="{D587B950-8AD0-1E41-BAAB-42F1934C043B}"/>
                  </a:ext>
                </a:extLst>
              </p:cNvPr>
              <p:cNvSpPr>
                <a:spLocks/>
              </p:cNvSpPr>
              <p:nvPr/>
            </p:nvSpPr>
            <p:spPr bwMode="auto">
              <a:xfrm>
                <a:off x="8307634" y="2749340"/>
                <a:ext cx="886699" cy="457768"/>
              </a:xfrm>
              <a:custGeom>
                <a:avLst/>
                <a:gdLst>
                  <a:gd name="T0" fmla="*/ 2147483647 w 595"/>
                  <a:gd name="T1" fmla="*/ 2147483647 h 301"/>
                  <a:gd name="T2" fmla="*/ 2147483647 w 595"/>
                  <a:gd name="T3" fmla="*/ 2147483647 h 301"/>
                  <a:gd name="T4" fmla="*/ 2147483647 w 595"/>
                  <a:gd name="T5" fmla="*/ 2147483647 h 301"/>
                  <a:gd name="T6" fmla="*/ 2147483647 w 595"/>
                  <a:gd name="T7" fmla="*/ 2147483647 h 301"/>
                  <a:gd name="T8" fmla="*/ 2147483647 w 595"/>
                  <a:gd name="T9" fmla="*/ 2147483647 h 301"/>
                  <a:gd name="T10" fmla="*/ 2147483647 w 595"/>
                  <a:gd name="T11" fmla="*/ 2147483647 h 301"/>
                  <a:gd name="T12" fmla="*/ 2147483647 w 595"/>
                  <a:gd name="T13" fmla="*/ 2147483647 h 301"/>
                  <a:gd name="T14" fmla="*/ 2147483647 w 595"/>
                  <a:gd name="T15" fmla="*/ 2147483647 h 301"/>
                  <a:gd name="T16" fmla="*/ 2147483647 w 595"/>
                  <a:gd name="T17" fmla="*/ 2147483647 h 301"/>
                  <a:gd name="T18" fmla="*/ 2147483647 w 595"/>
                  <a:gd name="T19" fmla="*/ 2147483647 h 301"/>
                  <a:gd name="T20" fmla="*/ 2147483647 w 595"/>
                  <a:gd name="T21" fmla="*/ 2147483647 h 301"/>
                  <a:gd name="T22" fmla="*/ 2147483647 w 595"/>
                  <a:gd name="T23" fmla="*/ 2147483647 h 301"/>
                  <a:gd name="T24" fmla="*/ 2147483647 w 595"/>
                  <a:gd name="T25" fmla="*/ 2147483647 h 301"/>
                  <a:gd name="T26" fmla="*/ 2147483647 w 595"/>
                  <a:gd name="T27" fmla="*/ 2147483647 h 301"/>
                  <a:gd name="T28" fmla="*/ 2147483647 w 595"/>
                  <a:gd name="T29" fmla="*/ 2147483647 h 301"/>
                  <a:gd name="T30" fmla="*/ 2147483647 w 595"/>
                  <a:gd name="T31" fmla="*/ 2147483647 h 301"/>
                  <a:gd name="T32" fmla="*/ 2147483647 w 595"/>
                  <a:gd name="T33" fmla="*/ 2147483647 h 301"/>
                  <a:gd name="T34" fmla="*/ 2147483647 w 595"/>
                  <a:gd name="T35" fmla="*/ 2147483647 h 301"/>
                  <a:gd name="T36" fmla="*/ 2147483647 w 595"/>
                  <a:gd name="T37" fmla="*/ 2147483647 h 301"/>
                  <a:gd name="T38" fmla="*/ 2147483647 w 595"/>
                  <a:gd name="T39" fmla="*/ 2147483647 h 301"/>
                  <a:gd name="T40" fmla="*/ 2147483647 w 595"/>
                  <a:gd name="T41" fmla="*/ 2147483647 h 301"/>
                  <a:gd name="T42" fmla="*/ 2147483647 w 595"/>
                  <a:gd name="T43" fmla="*/ 0 h 301"/>
                  <a:gd name="T44" fmla="*/ 2147483647 w 595"/>
                  <a:gd name="T45" fmla="*/ 2147483647 h 301"/>
                  <a:gd name="T46" fmla="*/ 2147483647 w 595"/>
                  <a:gd name="T47" fmla="*/ 2147483647 h 301"/>
                  <a:gd name="T48" fmla="*/ 2147483647 w 595"/>
                  <a:gd name="T49" fmla="*/ 2147483647 h 301"/>
                  <a:gd name="T50" fmla="*/ 2147483647 w 595"/>
                  <a:gd name="T51" fmla="*/ 2147483647 h 301"/>
                  <a:gd name="T52" fmla="*/ 2147483647 w 595"/>
                  <a:gd name="T53" fmla="*/ 2147483647 h 301"/>
                  <a:gd name="T54" fmla="*/ 0 w 595"/>
                  <a:gd name="T55" fmla="*/ 2147483647 h 301"/>
                  <a:gd name="T56" fmla="*/ 2147483647 w 595"/>
                  <a:gd name="T57" fmla="*/ 2147483647 h 301"/>
                  <a:gd name="T58" fmla="*/ 2147483647 w 595"/>
                  <a:gd name="T59" fmla="*/ 2147483647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38" name="Line 449">
                <a:extLst>
                  <a:ext uri="{FF2B5EF4-FFF2-40B4-BE49-F238E27FC236}">
                    <a16:creationId xmlns:a16="http://schemas.microsoft.com/office/drawing/2014/main" id="{70811588-D0A4-8748-ABA7-FEBD5FE434A3}"/>
                  </a:ext>
                </a:extLst>
              </p:cNvPr>
              <p:cNvSpPr>
                <a:spLocks noChangeShapeType="1"/>
              </p:cNvSpPr>
              <p:nvPr/>
            </p:nvSpPr>
            <p:spPr bwMode="auto">
              <a:xfrm>
                <a:off x="9159951" y="3996108"/>
                <a:ext cx="0" cy="0"/>
              </a:xfrm>
              <a:prstGeom prst="line">
                <a:avLst/>
              </a:prstGeom>
              <a:grpFill/>
              <a:ln w="0">
                <a:solidFill>
                  <a:srgbClr val="C2E4BA">
                    <a:alpha val="65098"/>
                  </a:srgbClr>
                </a:solidFill>
                <a:round/>
                <a:headEnd/>
                <a:tailEnd/>
              </a:ln>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39" name="Freeform 38">
                <a:extLst>
                  <a:ext uri="{FF2B5EF4-FFF2-40B4-BE49-F238E27FC236}">
                    <a16:creationId xmlns:a16="http://schemas.microsoft.com/office/drawing/2014/main" id="{9906907B-FC7C-E349-8F37-64B8AC66E6B6}"/>
                  </a:ext>
                </a:extLst>
              </p:cNvPr>
              <p:cNvSpPr>
                <a:spLocks/>
              </p:cNvSpPr>
              <p:nvPr/>
            </p:nvSpPr>
            <p:spPr bwMode="auto">
              <a:xfrm>
                <a:off x="9330052" y="3158726"/>
                <a:ext cx="141148" cy="182363"/>
              </a:xfrm>
              <a:custGeom>
                <a:avLst/>
                <a:gdLst>
                  <a:gd name="T0" fmla="*/ 2147483647 w 78"/>
                  <a:gd name="T1" fmla="*/ 2147483647 h 98"/>
                  <a:gd name="T2" fmla="*/ 2147483647 w 78"/>
                  <a:gd name="T3" fmla="*/ 2147483647 h 98"/>
                  <a:gd name="T4" fmla="*/ 2147483647 w 78"/>
                  <a:gd name="T5" fmla="*/ 2147483647 h 98"/>
                  <a:gd name="T6" fmla="*/ 2147483647 w 78"/>
                  <a:gd name="T7" fmla="*/ 2147483647 h 98"/>
                  <a:gd name="T8" fmla="*/ 0 w 78"/>
                  <a:gd name="T9" fmla="*/ 2147483647 h 98"/>
                  <a:gd name="T10" fmla="*/ 0 w 78"/>
                  <a:gd name="T11" fmla="*/ 2147483647 h 98"/>
                  <a:gd name="T12" fmla="*/ 2147483647 w 78"/>
                  <a:gd name="T13" fmla="*/ 2147483647 h 98"/>
                  <a:gd name="T14" fmla="*/ 2147483647 w 78"/>
                  <a:gd name="T15" fmla="*/ 2147483647 h 98"/>
                  <a:gd name="T16" fmla="*/ 2147483647 w 78"/>
                  <a:gd name="T17" fmla="*/ 2147483647 h 98"/>
                  <a:gd name="T18" fmla="*/ 2147483647 w 78"/>
                  <a:gd name="T19" fmla="*/ 2147483647 h 98"/>
                  <a:gd name="T20" fmla="*/ 2147483647 w 78"/>
                  <a:gd name="T21" fmla="*/ 2147483647 h 98"/>
                  <a:gd name="T22" fmla="*/ 2147483647 w 78"/>
                  <a:gd name="T23" fmla="*/ 2147483647 h 98"/>
                  <a:gd name="T24" fmla="*/ 2147483647 w 78"/>
                  <a:gd name="T25" fmla="*/ 2147483647 h 98"/>
                  <a:gd name="T26" fmla="*/ 2147483647 w 78"/>
                  <a:gd name="T27" fmla="*/ 2147483647 h 98"/>
                  <a:gd name="T28" fmla="*/ 2147483647 w 78"/>
                  <a:gd name="T29" fmla="*/ 2147483647 h 98"/>
                  <a:gd name="T30" fmla="*/ 2147483647 w 78"/>
                  <a:gd name="T31" fmla="*/ 2147483647 h 98"/>
                  <a:gd name="T32" fmla="*/ 2147483647 w 78"/>
                  <a:gd name="T33" fmla="*/ 2147483647 h 98"/>
                  <a:gd name="T34" fmla="*/ 2147483647 w 78"/>
                  <a:gd name="T35" fmla="*/ 2147483647 h 98"/>
                  <a:gd name="T36" fmla="*/ 2147483647 w 78"/>
                  <a:gd name="T37" fmla="*/ 2147483647 h 98"/>
                  <a:gd name="T38" fmla="*/ 2147483647 w 78"/>
                  <a:gd name="T39" fmla="*/ 2147483647 h 98"/>
                  <a:gd name="T40" fmla="*/ 2147483647 w 78"/>
                  <a:gd name="T41" fmla="*/ 2147483647 h 98"/>
                  <a:gd name="T42" fmla="*/ 2147483647 w 78"/>
                  <a:gd name="T43" fmla="*/ 2147483647 h 98"/>
                  <a:gd name="T44" fmla="*/ 2147483647 w 78"/>
                  <a:gd name="T45" fmla="*/ 2147483647 h 98"/>
                  <a:gd name="T46" fmla="*/ 2147483647 w 78"/>
                  <a:gd name="T47" fmla="*/ 2147483647 h 98"/>
                  <a:gd name="T48" fmla="*/ 2147483647 w 78"/>
                  <a:gd name="T49" fmla="*/ 2147483647 h 98"/>
                  <a:gd name="T50" fmla="*/ 2147483647 w 78"/>
                  <a:gd name="T51" fmla="*/ 2147483647 h 98"/>
                  <a:gd name="T52" fmla="*/ 2147483647 w 78"/>
                  <a:gd name="T53" fmla="*/ 2147483647 h 98"/>
                  <a:gd name="T54" fmla="*/ 2147483647 w 78"/>
                  <a:gd name="T55" fmla="*/ 2147483647 h 98"/>
                  <a:gd name="T56" fmla="*/ 2147483647 w 78"/>
                  <a:gd name="T57" fmla="*/ 2147483647 h 98"/>
                  <a:gd name="T58" fmla="*/ 2147483647 w 78"/>
                  <a:gd name="T59" fmla="*/ 2147483647 h 98"/>
                  <a:gd name="T60" fmla="*/ 2147483647 w 78"/>
                  <a:gd name="T61" fmla="*/ 2147483647 h 98"/>
                  <a:gd name="T62" fmla="*/ 2147483647 w 78"/>
                  <a:gd name="T63" fmla="*/ 0 h 98"/>
                  <a:gd name="T64" fmla="*/ 2147483647 w 78"/>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grpFill/>
              <a:ln>
                <a:solidFill>
                  <a:srgbClr val="C2E4BA">
                    <a:alpha val="65098"/>
                  </a:srgbClr>
                </a:solidFill>
              </a:ln>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40" name="Freeform 39">
                <a:extLst>
                  <a:ext uri="{FF2B5EF4-FFF2-40B4-BE49-F238E27FC236}">
                    <a16:creationId xmlns:a16="http://schemas.microsoft.com/office/drawing/2014/main" id="{53E7FA82-B4D4-FD4F-92ED-B5A31B0FFC96}"/>
                  </a:ext>
                </a:extLst>
              </p:cNvPr>
              <p:cNvSpPr>
                <a:spLocks/>
              </p:cNvSpPr>
              <p:nvPr/>
            </p:nvSpPr>
            <p:spPr bwMode="auto">
              <a:xfrm>
                <a:off x="9384340" y="3322482"/>
                <a:ext cx="97718" cy="122816"/>
              </a:xfrm>
              <a:custGeom>
                <a:avLst/>
                <a:gdLst>
                  <a:gd name="T0" fmla="*/ 2147483647 w 54"/>
                  <a:gd name="T1" fmla="*/ 2147483647 h 66"/>
                  <a:gd name="T2" fmla="*/ 2147483647 w 54"/>
                  <a:gd name="T3" fmla="*/ 2147483647 h 66"/>
                  <a:gd name="T4" fmla="*/ 2147483647 w 54"/>
                  <a:gd name="T5" fmla="*/ 2147483647 h 66"/>
                  <a:gd name="T6" fmla="*/ 2147483647 w 54"/>
                  <a:gd name="T7" fmla="*/ 2147483647 h 66"/>
                  <a:gd name="T8" fmla="*/ 0 w 54"/>
                  <a:gd name="T9" fmla="*/ 2147483647 h 66"/>
                  <a:gd name="T10" fmla="*/ 0 w 54"/>
                  <a:gd name="T11" fmla="*/ 2147483647 h 66"/>
                  <a:gd name="T12" fmla="*/ 2147483647 w 54"/>
                  <a:gd name="T13" fmla="*/ 2147483647 h 66"/>
                  <a:gd name="T14" fmla="*/ 2147483647 w 54"/>
                  <a:gd name="T15" fmla="*/ 2147483647 h 66"/>
                  <a:gd name="T16" fmla="*/ 2147483647 w 54"/>
                  <a:gd name="T17" fmla="*/ 2147483647 h 66"/>
                  <a:gd name="T18" fmla="*/ 2147483647 w 54"/>
                  <a:gd name="T19" fmla="*/ 2147483647 h 66"/>
                  <a:gd name="T20" fmla="*/ 2147483647 w 54"/>
                  <a:gd name="T21" fmla="*/ 2147483647 h 66"/>
                  <a:gd name="T22" fmla="*/ 2147483647 w 54"/>
                  <a:gd name="T23" fmla="*/ 2147483647 h 66"/>
                  <a:gd name="T24" fmla="*/ 2147483647 w 54"/>
                  <a:gd name="T25" fmla="*/ 2147483647 h 66"/>
                  <a:gd name="T26" fmla="*/ 2147483647 w 54"/>
                  <a:gd name="T27" fmla="*/ 0 h 66"/>
                  <a:gd name="T28" fmla="*/ 2147483647 w 54"/>
                  <a:gd name="T29" fmla="*/ 2147483647 h 66"/>
                  <a:gd name="T30" fmla="*/ 2147483647 w 54"/>
                  <a:gd name="T31" fmla="*/ 2147483647 h 66"/>
                  <a:gd name="T32" fmla="*/ 2147483647 w 54"/>
                  <a:gd name="T33" fmla="*/ 2147483647 h 66"/>
                  <a:gd name="T34" fmla="*/ 2147483647 w 54"/>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41" name="Freeform 40">
                <a:extLst>
                  <a:ext uri="{FF2B5EF4-FFF2-40B4-BE49-F238E27FC236}">
                    <a16:creationId xmlns:a16="http://schemas.microsoft.com/office/drawing/2014/main" id="{5685F2E9-F01D-8549-A8B8-5CCDCE1CE107}"/>
                  </a:ext>
                </a:extLst>
              </p:cNvPr>
              <p:cNvSpPr>
                <a:spLocks/>
              </p:cNvSpPr>
              <p:nvPr/>
            </p:nvSpPr>
            <p:spPr bwMode="auto">
              <a:xfrm>
                <a:off x="7540368" y="3346673"/>
                <a:ext cx="499447" cy="489402"/>
              </a:xfrm>
              <a:custGeom>
                <a:avLst/>
                <a:gdLst>
                  <a:gd name="T0" fmla="*/ 466397904 w 10944"/>
                  <a:gd name="T1" fmla="*/ 611944579 h 10652"/>
                  <a:gd name="T2" fmla="*/ 517357383 w 10944"/>
                  <a:gd name="T3" fmla="*/ 582817865 h 10652"/>
                  <a:gd name="T4" fmla="*/ 462547877 w 10944"/>
                  <a:gd name="T5" fmla="*/ 488039035 h 10652"/>
                  <a:gd name="T6" fmla="*/ 473072204 w 10944"/>
                  <a:gd name="T7" fmla="*/ 451330707 h 10652"/>
                  <a:gd name="T8" fmla="*/ 492840160 w 10944"/>
                  <a:gd name="T9" fmla="*/ 428221700 h 10652"/>
                  <a:gd name="T10" fmla="*/ 543863776 w 10944"/>
                  <a:gd name="T11" fmla="*/ 423588226 h 10652"/>
                  <a:gd name="T12" fmla="*/ 607658881 w 10944"/>
                  <a:gd name="T13" fmla="*/ 305580529 h 10652"/>
                  <a:gd name="T14" fmla="*/ 642894364 w 10944"/>
                  <a:gd name="T15" fmla="*/ 229636695 h 10652"/>
                  <a:gd name="T16" fmla="*/ 664587393 w 10944"/>
                  <a:gd name="T17" fmla="*/ 152068986 h 10652"/>
                  <a:gd name="T18" fmla="*/ 623382877 w 10944"/>
                  <a:gd name="T19" fmla="*/ 124868816 h 10652"/>
                  <a:gd name="T20" fmla="*/ 628260338 w 10944"/>
                  <a:gd name="T21" fmla="*/ 67939730 h 10652"/>
                  <a:gd name="T22" fmla="*/ 699372476 w 10944"/>
                  <a:gd name="T23" fmla="*/ 50969780 h 10652"/>
                  <a:gd name="T24" fmla="*/ 686216285 w 10944"/>
                  <a:gd name="T25" fmla="*/ 28103512 h 10652"/>
                  <a:gd name="T26" fmla="*/ 656821561 w 10944"/>
                  <a:gd name="T27" fmla="*/ 10771002 h 10652"/>
                  <a:gd name="T28" fmla="*/ 619082409 w 10944"/>
                  <a:gd name="T29" fmla="*/ 59930 h 10652"/>
                  <a:gd name="T30" fmla="*/ 538858041 w 10944"/>
                  <a:gd name="T31" fmla="*/ 14261453 h 10652"/>
                  <a:gd name="T32" fmla="*/ 499836628 w 10944"/>
                  <a:gd name="T33" fmla="*/ 15826966 h 10652"/>
                  <a:gd name="T34" fmla="*/ 454782044 w 10944"/>
                  <a:gd name="T35" fmla="*/ 34482211 h 10652"/>
                  <a:gd name="T36" fmla="*/ 444961383 w 10944"/>
                  <a:gd name="T37" fmla="*/ 97668646 h 10652"/>
                  <a:gd name="T38" fmla="*/ 444961383 w 10944"/>
                  <a:gd name="T39" fmla="*/ 124868816 h 10652"/>
                  <a:gd name="T40" fmla="*/ 431162420 w 10944"/>
                  <a:gd name="T41" fmla="*/ 138468137 h 10652"/>
                  <a:gd name="T42" fmla="*/ 415566658 w 10944"/>
                  <a:gd name="T43" fmla="*/ 185586397 h 10652"/>
                  <a:gd name="T44" fmla="*/ 335085862 w 10944"/>
                  <a:gd name="T45" fmla="*/ 220309818 h 10652"/>
                  <a:gd name="T46" fmla="*/ 293945443 w 10944"/>
                  <a:gd name="T47" fmla="*/ 247509987 h 10652"/>
                  <a:gd name="T48" fmla="*/ 252678431 w 10944"/>
                  <a:gd name="T49" fmla="*/ 301609187 h 10652"/>
                  <a:gd name="T50" fmla="*/ 170399193 w 10944"/>
                  <a:gd name="T51" fmla="*/ 315630998 h 10652"/>
                  <a:gd name="T52" fmla="*/ 91072464 w 10944"/>
                  <a:gd name="T53" fmla="*/ 376711138 h 10652"/>
                  <a:gd name="T54" fmla="*/ 10846495 w 10944"/>
                  <a:gd name="T55" fmla="*/ 372979477 h 10652"/>
                  <a:gd name="T56" fmla="*/ 44990446 w 10944"/>
                  <a:gd name="T57" fmla="*/ 421723141 h 10652"/>
                  <a:gd name="T58" fmla="*/ 85423996 w 10944"/>
                  <a:gd name="T59" fmla="*/ 440739456 h 10652"/>
                  <a:gd name="T60" fmla="*/ 86515528 w 10944"/>
                  <a:gd name="T61" fmla="*/ 460296554 h 10652"/>
                  <a:gd name="T62" fmla="*/ 88055899 w 10944"/>
                  <a:gd name="T63" fmla="*/ 479133079 h 10652"/>
                  <a:gd name="T64" fmla="*/ 65014870 w 10944"/>
                  <a:gd name="T65" fmla="*/ 489483159 h 10652"/>
                  <a:gd name="T66" fmla="*/ 20665555 w 10944"/>
                  <a:gd name="T67" fmla="*/ 524205012 h 10652"/>
                  <a:gd name="T68" fmla="*/ 30035855 w 10944"/>
                  <a:gd name="T69" fmla="*/ 552488275 h 10652"/>
                  <a:gd name="T70" fmla="*/ 392783739 w 10944"/>
                  <a:gd name="T71" fmla="*/ 641009795 h 10652"/>
                  <a:gd name="T72" fmla="*/ 409535130 w 10944"/>
                  <a:gd name="T73" fmla="*/ 632103879 h 10652"/>
                  <a:gd name="T74" fmla="*/ 466397904 w 10944"/>
                  <a:gd name="T75" fmla="*/ 611944579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42" name="Freeform 41">
                <a:extLst>
                  <a:ext uri="{FF2B5EF4-FFF2-40B4-BE49-F238E27FC236}">
                    <a16:creationId xmlns:a16="http://schemas.microsoft.com/office/drawing/2014/main" id="{B33D4EE3-9C43-F34E-B2FC-671CB364995F}"/>
                  </a:ext>
                </a:extLst>
              </p:cNvPr>
              <p:cNvSpPr>
                <a:spLocks/>
              </p:cNvSpPr>
              <p:nvPr/>
            </p:nvSpPr>
            <p:spPr bwMode="auto">
              <a:xfrm>
                <a:off x="7819045" y="3352255"/>
                <a:ext cx="832411" cy="1043936"/>
              </a:xfrm>
              <a:custGeom>
                <a:avLst/>
                <a:gdLst>
                  <a:gd name="T0" fmla="*/ 639173 w 10736"/>
                  <a:gd name="T1" fmla="*/ 413856 h 10000"/>
                  <a:gd name="T2" fmla="*/ 649104 w 10736"/>
                  <a:gd name="T3" fmla="*/ 463284 h 10000"/>
                  <a:gd name="T4" fmla="*/ 730250 w 10736"/>
                  <a:gd name="T5" fmla="*/ 360688 h 10000"/>
                  <a:gd name="T6" fmla="*/ 720523 w 10736"/>
                  <a:gd name="T7" fmla="*/ 301019 h 10000"/>
                  <a:gd name="T8" fmla="*/ 683929 w 10736"/>
                  <a:gd name="T9" fmla="*/ 248474 h 10000"/>
                  <a:gd name="T10" fmla="*/ 617271 w 10736"/>
                  <a:gd name="T11" fmla="*/ 226209 h 10000"/>
                  <a:gd name="T12" fmla="*/ 598089 w 10736"/>
                  <a:gd name="T13" fmla="*/ 287927 h 10000"/>
                  <a:gd name="T14" fmla="*/ 573875 w 10736"/>
                  <a:gd name="T15" fmla="*/ 308054 h 10000"/>
                  <a:gd name="T16" fmla="*/ 561971 w 10736"/>
                  <a:gd name="T17" fmla="*/ 280446 h 10000"/>
                  <a:gd name="T18" fmla="*/ 493408 w 10736"/>
                  <a:gd name="T19" fmla="*/ 280713 h 10000"/>
                  <a:gd name="T20" fmla="*/ 463072 w 10736"/>
                  <a:gd name="T21" fmla="*/ 308856 h 10000"/>
                  <a:gd name="T22" fmla="*/ 417499 w 10736"/>
                  <a:gd name="T23" fmla="*/ 299505 h 10000"/>
                  <a:gd name="T24" fmla="*/ 288400 w 10736"/>
                  <a:gd name="T25" fmla="*/ 243309 h 10000"/>
                  <a:gd name="T26" fmla="*/ 273232 w 10736"/>
                  <a:gd name="T27" fmla="*/ 168410 h 10000"/>
                  <a:gd name="T28" fmla="*/ 273232 w 10736"/>
                  <a:gd name="T29" fmla="*/ 102952 h 10000"/>
                  <a:gd name="T30" fmla="*/ 287924 w 10736"/>
                  <a:gd name="T31" fmla="*/ 53524 h 10000"/>
                  <a:gd name="T32" fmla="*/ 242895 w 10736"/>
                  <a:gd name="T33" fmla="*/ 0 h 10000"/>
                  <a:gd name="T34" fmla="*/ 220109 w 10736"/>
                  <a:gd name="T35" fmla="*/ 9351 h 10000"/>
                  <a:gd name="T36" fmla="*/ 144200 w 10736"/>
                  <a:gd name="T37" fmla="*/ 37405 h 10000"/>
                  <a:gd name="T38" fmla="*/ 166986 w 10736"/>
                  <a:gd name="T39" fmla="*/ 102952 h 10000"/>
                  <a:gd name="T40" fmla="*/ 136650 w 10736"/>
                  <a:gd name="T41" fmla="*/ 187202 h 10000"/>
                  <a:gd name="T42" fmla="*/ 60741 w 10736"/>
                  <a:gd name="T43" fmla="*/ 271362 h 10000"/>
                  <a:gd name="T44" fmla="*/ 53123 w 10736"/>
                  <a:gd name="T45" fmla="*/ 336909 h 10000"/>
                  <a:gd name="T46" fmla="*/ 45573 w 10736"/>
                  <a:gd name="T47" fmla="*/ 393016 h 10000"/>
                  <a:gd name="T48" fmla="*/ 0 w 10736"/>
                  <a:gd name="T49" fmla="*/ 411719 h 10000"/>
                  <a:gd name="T50" fmla="*/ 53123 w 10736"/>
                  <a:gd name="T51" fmla="*/ 495968 h 10000"/>
                  <a:gd name="T52" fmla="*/ 113795 w 10736"/>
                  <a:gd name="T53" fmla="*/ 636325 h 10000"/>
                  <a:gd name="T54" fmla="*/ 174536 w 10736"/>
                  <a:gd name="T55" fmla="*/ 796987 h 10000"/>
                  <a:gd name="T56" fmla="*/ 220109 w 10736"/>
                  <a:gd name="T57" fmla="*/ 890588 h 10000"/>
                  <a:gd name="T58" fmla="*/ 273232 w 10736"/>
                  <a:gd name="T59" fmla="*/ 815690 h 10000"/>
                  <a:gd name="T60" fmla="*/ 288400 w 10736"/>
                  <a:gd name="T61" fmla="*/ 712827 h 10000"/>
                  <a:gd name="T62" fmla="*/ 349141 w 10736"/>
                  <a:gd name="T63" fmla="*/ 598920 h 10000"/>
                  <a:gd name="T64" fmla="*/ 451577 w 10736"/>
                  <a:gd name="T65" fmla="*/ 523220 h 10000"/>
                  <a:gd name="T66" fmla="*/ 548368 w 10736"/>
                  <a:gd name="T67" fmla="*/ 472546 h 10000"/>
                  <a:gd name="T68" fmla="*/ 541022 w 10736"/>
                  <a:gd name="T69" fmla="*/ 391235 h 10000"/>
                  <a:gd name="T70" fmla="*/ 572106 w 10736"/>
                  <a:gd name="T71" fmla="*/ 376541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43" name="Freeform 42">
                <a:extLst>
                  <a:ext uri="{FF2B5EF4-FFF2-40B4-BE49-F238E27FC236}">
                    <a16:creationId xmlns:a16="http://schemas.microsoft.com/office/drawing/2014/main" id="{D360EE5C-F664-9741-9BC9-9A341EE6EFA2}"/>
                  </a:ext>
                </a:extLst>
              </p:cNvPr>
              <p:cNvSpPr>
                <a:spLocks/>
              </p:cNvSpPr>
              <p:nvPr/>
            </p:nvSpPr>
            <p:spPr bwMode="auto">
              <a:xfrm>
                <a:off x="7520463" y="3315038"/>
                <a:ext cx="403538" cy="321927"/>
              </a:xfrm>
              <a:custGeom>
                <a:avLst/>
                <a:gdLst>
                  <a:gd name="T0" fmla="*/ 383016421 w 10348"/>
                  <a:gd name="T1" fmla="*/ 5109433 h 11017"/>
                  <a:gd name="T2" fmla="*/ 344410605 w 10348"/>
                  <a:gd name="T3" fmla="*/ 18263315 h 11017"/>
                  <a:gd name="T4" fmla="*/ 318326544 w 10348"/>
                  <a:gd name="T5" fmla="*/ 18263315 h 11017"/>
                  <a:gd name="T6" fmla="*/ 309604944 w 10348"/>
                  <a:gd name="T7" fmla="*/ 4565667 h 11017"/>
                  <a:gd name="T8" fmla="*/ 300924329 w 10348"/>
                  <a:gd name="T9" fmla="*/ 0 h 11017"/>
                  <a:gd name="T10" fmla="*/ 274840302 w 10348"/>
                  <a:gd name="T11" fmla="*/ 13697623 h 11017"/>
                  <a:gd name="T12" fmla="*/ 257438053 w 10348"/>
                  <a:gd name="T13" fmla="*/ 22844512 h 11017"/>
                  <a:gd name="T14" fmla="*/ 224192536 w 10348"/>
                  <a:gd name="T15" fmla="*/ 18014727 h 11017"/>
                  <a:gd name="T16" fmla="*/ 205269999 w 10348"/>
                  <a:gd name="T17" fmla="*/ 18263315 h 11017"/>
                  <a:gd name="T18" fmla="*/ 179146185 w 10348"/>
                  <a:gd name="T19" fmla="*/ 18263315 h 11017"/>
                  <a:gd name="T20" fmla="*/ 144381509 w 10348"/>
                  <a:gd name="T21" fmla="*/ 13697623 h 11017"/>
                  <a:gd name="T22" fmla="*/ 135659909 w 10348"/>
                  <a:gd name="T23" fmla="*/ 36542135 h 11017"/>
                  <a:gd name="T24" fmla="*/ 92213455 w 10348"/>
                  <a:gd name="T25" fmla="*/ 45674117 h 11017"/>
                  <a:gd name="T26" fmla="*/ 74811206 w 10348"/>
                  <a:gd name="T27" fmla="*/ 54805450 h 11017"/>
                  <a:gd name="T28" fmla="*/ 48727179 w 10348"/>
                  <a:gd name="T29" fmla="*/ 50239783 h 11017"/>
                  <a:gd name="T30" fmla="*/ 22963843 w 10348"/>
                  <a:gd name="T31" fmla="*/ 44198819 h 11017"/>
                  <a:gd name="T32" fmla="*/ 14242243 w 10348"/>
                  <a:gd name="T33" fmla="*/ 73084295 h 11017"/>
                  <a:gd name="T34" fmla="*/ 13921553 w 10348"/>
                  <a:gd name="T35" fmla="*/ 91348208 h 11017"/>
                  <a:gd name="T36" fmla="*/ 0 w 10348"/>
                  <a:gd name="T37" fmla="*/ 120109391 h 11017"/>
                  <a:gd name="T38" fmla="*/ 32004936 w 10348"/>
                  <a:gd name="T39" fmla="*/ 130716645 h 11017"/>
                  <a:gd name="T40" fmla="*/ 31324965 w 10348"/>
                  <a:gd name="T41" fmla="*/ 150734881 h 11017"/>
                  <a:gd name="T42" fmla="*/ 18882750 w 10348"/>
                  <a:gd name="T43" fmla="*/ 164945185 h 11017"/>
                  <a:gd name="T44" fmla="*/ 54608301 w 10348"/>
                  <a:gd name="T45" fmla="*/ 168998170 h 11017"/>
                  <a:gd name="T46" fmla="*/ 72331206 w 10348"/>
                  <a:gd name="T47" fmla="*/ 169169081 h 11017"/>
                  <a:gd name="T48" fmla="*/ 120977614 w 10348"/>
                  <a:gd name="T49" fmla="*/ 170520059 h 11017"/>
                  <a:gd name="T50" fmla="*/ 191308660 w 10348"/>
                  <a:gd name="T51" fmla="*/ 159354156 h 11017"/>
                  <a:gd name="T52" fmla="*/ 202070207 w 10348"/>
                  <a:gd name="T53" fmla="*/ 138543591 h 11017"/>
                  <a:gd name="T54" fmla="*/ 235875171 w 10348"/>
                  <a:gd name="T55" fmla="*/ 133480774 h 11017"/>
                  <a:gd name="T56" fmla="*/ 289922862 w 10348"/>
                  <a:gd name="T57" fmla="*/ 120792982 h 11017"/>
                  <a:gd name="T58" fmla="*/ 291923023 w 10348"/>
                  <a:gd name="T59" fmla="*/ 105045233 h 11017"/>
                  <a:gd name="T60" fmla="*/ 303524887 w 10348"/>
                  <a:gd name="T61" fmla="*/ 100992248 h 11017"/>
                  <a:gd name="T62" fmla="*/ 318806417 w 10348"/>
                  <a:gd name="T63" fmla="*/ 94391986 h 11017"/>
                  <a:gd name="T64" fmla="*/ 344810870 w 10348"/>
                  <a:gd name="T65" fmla="*/ 76640754 h 11017"/>
                  <a:gd name="T66" fmla="*/ 349770869 w 10348"/>
                  <a:gd name="T67" fmla="*/ 65971976 h 11017"/>
                  <a:gd name="T68" fmla="*/ 366974149 w 10348"/>
                  <a:gd name="T69" fmla="*/ 49742633 h 11017"/>
                  <a:gd name="T70" fmla="*/ 353092383 w 10348"/>
                  <a:gd name="T71" fmla="*/ 31976469 h 11017"/>
                  <a:gd name="T72" fmla="*/ 413980873 w 10348"/>
                  <a:gd name="T73" fmla="*/ 27410802 h 11017"/>
                  <a:gd name="T74" fmla="*/ 396578659 w 10348"/>
                  <a:gd name="T75" fmla="*/ 13697623 h 11017"/>
                  <a:gd name="T76" fmla="*/ 383016421 w 10348"/>
                  <a:gd name="T77" fmla="*/ 5109433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44" name="Freeform 43">
                <a:extLst>
                  <a:ext uri="{FF2B5EF4-FFF2-40B4-BE49-F238E27FC236}">
                    <a16:creationId xmlns:a16="http://schemas.microsoft.com/office/drawing/2014/main" id="{5112BA45-C6D9-0F47-87C0-C61795AA2AB4}"/>
                  </a:ext>
                </a:extLst>
              </p:cNvPr>
              <p:cNvSpPr>
                <a:spLocks/>
              </p:cNvSpPr>
              <p:nvPr/>
            </p:nvSpPr>
            <p:spPr bwMode="auto">
              <a:xfrm>
                <a:off x="8427066" y="3795137"/>
                <a:ext cx="128481" cy="161894"/>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0 h 78"/>
                  <a:gd name="T10" fmla="*/ 2147483647 w 90"/>
                  <a:gd name="T11" fmla="*/ 0 h 78"/>
                  <a:gd name="T12" fmla="*/ 2147483647 w 90"/>
                  <a:gd name="T13" fmla="*/ 2147483647 h 78"/>
                  <a:gd name="T14" fmla="*/ 0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45" name="Freeform 44">
                <a:extLst>
                  <a:ext uri="{FF2B5EF4-FFF2-40B4-BE49-F238E27FC236}">
                    <a16:creationId xmlns:a16="http://schemas.microsoft.com/office/drawing/2014/main" id="{1A814338-528D-0F4B-9E1C-4E9DFDCA534F}"/>
                  </a:ext>
                </a:extLst>
              </p:cNvPr>
              <p:cNvSpPr>
                <a:spLocks/>
              </p:cNvSpPr>
              <p:nvPr/>
            </p:nvSpPr>
            <p:spPr bwMode="auto">
              <a:xfrm>
                <a:off x="8150200" y="3581140"/>
                <a:ext cx="244294" cy="141425"/>
              </a:xfrm>
              <a:custGeom>
                <a:avLst/>
                <a:gdLst>
                  <a:gd name="T0" fmla="*/ 2147483647 w 10000"/>
                  <a:gd name="T1" fmla="*/ 243402179 h 11631"/>
                  <a:gd name="T2" fmla="*/ 2147483647 w 10000"/>
                  <a:gd name="T3" fmla="*/ 201909865 h 11631"/>
                  <a:gd name="T4" fmla="*/ 1716206681 w 10000"/>
                  <a:gd name="T5" fmla="*/ 52554460 h 11631"/>
                  <a:gd name="T6" fmla="*/ 729640913 w 10000"/>
                  <a:gd name="T7" fmla="*/ 0 h 11631"/>
                  <a:gd name="T8" fmla="*/ 0 w 10000"/>
                  <a:gd name="T9" fmla="*/ 216853640 h 11631"/>
                  <a:gd name="T10" fmla="*/ 2147483647 w 10000"/>
                  <a:gd name="T11" fmla="*/ 419168950 h 11631"/>
                  <a:gd name="T12" fmla="*/ 2147483647 w 10000"/>
                  <a:gd name="T13" fmla="*/ 463190339 h 11631"/>
                  <a:gd name="T14" fmla="*/ 2147483647 w 10000"/>
                  <a:gd name="T15" fmla="*/ 525135769 h 11631"/>
                  <a:gd name="T16" fmla="*/ 2147483647 w 10000"/>
                  <a:gd name="T17" fmla="*/ 393253317 h 11631"/>
                  <a:gd name="T18" fmla="*/ 2147483647 w 10000"/>
                  <a:gd name="T19" fmla="*/ 366976575 h 11631"/>
                  <a:gd name="T20" fmla="*/ 2147483647 w 10000"/>
                  <a:gd name="T21" fmla="*/ 305167054 h 11631"/>
                  <a:gd name="T22" fmla="*/ 2147483647 w 10000"/>
                  <a:gd name="T23" fmla="*/ 298981436 h 11631"/>
                  <a:gd name="T24" fmla="*/ 2147483647 w 10000"/>
                  <a:gd name="T25" fmla="*/ 243402179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46" name="Freeform 45">
                <a:extLst>
                  <a:ext uri="{FF2B5EF4-FFF2-40B4-BE49-F238E27FC236}">
                    <a16:creationId xmlns:a16="http://schemas.microsoft.com/office/drawing/2014/main" id="{5B047564-7D29-BD40-AF6F-B4925DDEF0B8}"/>
                  </a:ext>
                </a:extLst>
              </p:cNvPr>
              <p:cNvSpPr>
                <a:spLocks/>
              </p:cNvSpPr>
              <p:nvPr/>
            </p:nvSpPr>
            <p:spPr bwMode="auto">
              <a:xfrm>
                <a:off x="8546499" y="3741172"/>
                <a:ext cx="307630" cy="573140"/>
              </a:xfrm>
              <a:custGeom>
                <a:avLst/>
                <a:gdLst>
                  <a:gd name="T0" fmla="*/ 61661990 w 12864"/>
                  <a:gd name="T1" fmla="*/ 0 h 10000"/>
                  <a:gd name="T2" fmla="*/ 48236946 w 12864"/>
                  <a:gd name="T3" fmla="*/ 73483611 h 10000"/>
                  <a:gd name="T4" fmla="*/ 41690569 w 12864"/>
                  <a:gd name="T5" fmla="*/ 93173579 h 10000"/>
                  <a:gd name="T6" fmla="*/ 39619366 w 12864"/>
                  <a:gd name="T7" fmla="*/ 70552551 h 10000"/>
                  <a:gd name="T8" fmla="*/ 17105342 w 12864"/>
                  <a:gd name="T9" fmla="*/ 177087862 h 10000"/>
                  <a:gd name="T10" fmla="*/ 3337878 w 12864"/>
                  <a:gd name="T11" fmla="*/ 316435825 h 10000"/>
                  <a:gd name="T12" fmla="*/ 0 w 12864"/>
                  <a:gd name="T13" fmla="*/ 413360432 h 10000"/>
                  <a:gd name="T14" fmla="*/ 22800976 w 12864"/>
                  <a:gd name="T15" fmla="*/ 632988803 h 10000"/>
                  <a:gd name="T16" fmla="*/ 17678386 w 12864"/>
                  <a:gd name="T17" fmla="*/ 751946328 h 10000"/>
                  <a:gd name="T18" fmla="*/ 43928156 w 12864"/>
                  <a:gd name="T19" fmla="*/ 774916368 h 10000"/>
                  <a:gd name="T20" fmla="*/ 58990009 w 12864"/>
                  <a:gd name="T21" fmla="*/ 770933430 h 10000"/>
                  <a:gd name="T22" fmla="*/ 50603933 w 12864"/>
                  <a:gd name="T23" fmla="*/ 678697022 h 10000"/>
                  <a:gd name="T24" fmla="*/ 56142434 w 12864"/>
                  <a:gd name="T25" fmla="*/ 703778055 h 10000"/>
                  <a:gd name="T26" fmla="*/ 61791830 w 12864"/>
                  <a:gd name="T27" fmla="*/ 838323062 h 10000"/>
                  <a:gd name="T28" fmla="*/ 68310032 w 12864"/>
                  <a:gd name="T29" fmla="*/ 939347759 h 10000"/>
                  <a:gd name="T30" fmla="*/ 69863240 w 12864"/>
                  <a:gd name="T31" fmla="*/ 1171986453 h 10000"/>
                  <a:gd name="T32" fmla="*/ 83279473 w 12864"/>
                  <a:gd name="T33" fmla="*/ 1041192475 h 10000"/>
                  <a:gd name="T34" fmla="*/ 77463712 w 12864"/>
                  <a:gd name="T35" fmla="*/ 812773420 h 10000"/>
                  <a:gd name="T36" fmla="*/ 67986556 w 12864"/>
                  <a:gd name="T37" fmla="*/ 747843842 h 10000"/>
                  <a:gd name="T38" fmla="*/ 72720508 w 12864"/>
                  <a:gd name="T39" fmla="*/ 695924540 h 10000"/>
                  <a:gd name="T40" fmla="*/ 71925212 w 12864"/>
                  <a:gd name="T41" fmla="*/ 652795923 h 10000"/>
                  <a:gd name="T42" fmla="*/ 59295024 w 12864"/>
                  <a:gd name="T43" fmla="*/ 561967642 h 10000"/>
                  <a:gd name="T44" fmla="*/ 65610338 w 12864"/>
                  <a:gd name="T45" fmla="*/ 492820822 h 10000"/>
                  <a:gd name="T46" fmla="*/ 73191887 w 12864"/>
                  <a:gd name="T47" fmla="*/ 491766548 h 10000"/>
                  <a:gd name="T48" fmla="*/ 89548570 w 12864"/>
                  <a:gd name="T49" fmla="*/ 447815517 h 10000"/>
                  <a:gd name="T50" fmla="*/ 95484498 w 12864"/>
                  <a:gd name="T51" fmla="*/ 410195117 h 10000"/>
                  <a:gd name="T52" fmla="*/ 102770284 w 12864"/>
                  <a:gd name="T53" fmla="*/ 351830476 h 10000"/>
                  <a:gd name="T54" fmla="*/ 118941700 w 12864"/>
                  <a:gd name="T55" fmla="*/ 341165449 h 10000"/>
                  <a:gd name="T56" fmla="*/ 113393948 w 12864"/>
                  <a:gd name="T57" fmla="*/ 240492209 h 10000"/>
                  <a:gd name="T58" fmla="*/ 102187569 w 12864"/>
                  <a:gd name="T59" fmla="*/ 202403199 h 10000"/>
                  <a:gd name="T60" fmla="*/ 87921012 w 12864"/>
                  <a:gd name="T61" fmla="*/ 190447247 h 10000"/>
                  <a:gd name="T62" fmla="*/ 71915960 w 12864"/>
                  <a:gd name="T63" fmla="*/ 200526512 h 10000"/>
                  <a:gd name="T64" fmla="*/ 68698230 w 12864"/>
                  <a:gd name="T65" fmla="*/ 206620442 h 10000"/>
                  <a:gd name="T66" fmla="*/ 65610338 w 12864"/>
                  <a:gd name="T67" fmla="*/ 181658958 h 10000"/>
                  <a:gd name="T68" fmla="*/ 72720508 w 12864"/>
                  <a:gd name="T69" fmla="*/ 146967173 h 10000"/>
                  <a:gd name="T70" fmla="*/ 72720508 w 12864"/>
                  <a:gd name="T71" fmla="*/ 56256044 h 10000"/>
                  <a:gd name="T72" fmla="*/ 61661990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47" name="Freeform 46">
                <a:extLst>
                  <a:ext uri="{FF2B5EF4-FFF2-40B4-BE49-F238E27FC236}">
                    <a16:creationId xmlns:a16="http://schemas.microsoft.com/office/drawing/2014/main" id="{49CDD781-00AF-8549-AA1C-DF144AEC1DA6}"/>
                  </a:ext>
                </a:extLst>
              </p:cNvPr>
              <p:cNvSpPr>
                <a:spLocks/>
              </p:cNvSpPr>
              <p:nvPr/>
            </p:nvSpPr>
            <p:spPr bwMode="auto">
              <a:xfrm>
                <a:off x="8418019" y="3663017"/>
                <a:ext cx="101337" cy="57685"/>
              </a:xfrm>
              <a:custGeom>
                <a:avLst/>
                <a:gdLst>
                  <a:gd name="T0" fmla="*/ 0 w 348468"/>
                  <a:gd name="T1" fmla="*/ 2314 h 191264"/>
                  <a:gd name="T2" fmla="*/ 1695 w 348468"/>
                  <a:gd name="T3" fmla="*/ 3248 h 191264"/>
                  <a:gd name="T4" fmla="*/ 2694 w 348468"/>
                  <a:gd name="T5" fmla="*/ 2759 h 191264"/>
                  <a:gd name="T6" fmla="*/ 3607 w 348468"/>
                  <a:gd name="T7" fmla="*/ 3204 h 191264"/>
                  <a:gd name="T8" fmla="*/ 5389 w 348468"/>
                  <a:gd name="T9" fmla="*/ 2848 h 191264"/>
                  <a:gd name="T10" fmla="*/ 5780 w 348468"/>
                  <a:gd name="T11" fmla="*/ 1780 h 191264"/>
                  <a:gd name="T12" fmla="*/ 4215 w 348468"/>
                  <a:gd name="T13" fmla="*/ 89 h 191264"/>
                  <a:gd name="T14" fmla="*/ 2781 w 348468"/>
                  <a:gd name="T15" fmla="*/ 356 h 191264"/>
                  <a:gd name="T16" fmla="*/ 1912 w 348468"/>
                  <a:gd name="T17" fmla="*/ 0 h 191264"/>
                  <a:gd name="T18" fmla="*/ 478 w 348468"/>
                  <a:gd name="T19" fmla="*/ 1246 h 191264"/>
                  <a:gd name="T20" fmla="*/ 0 w 348468"/>
                  <a:gd name="T21" fmla="*/ 2314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48" name="Freeform 47">
                <a:extLst>
                  <a:ext uri="{FF2B5EF4-FFF2-40B4-BE49-F238E27FC236}">
                    <a16:creationId xmlns:a16="http://schemas.microsoft.com/office/drawing/2014/main" id="{1FAE3596-80A1-004C-99D0-44DF37D36EBC}"/>
                  </a:ext>
                </a:extLst>
              </p:cNvPr>
              <p:cNvSpPr>
                <a:spLocks/>
              </p:cNvSpPr>
              <p:nvPr/>
            </p:nvSpPr>
            <p:spPr bwMode="auto">
              <a:xfrm>
                <a:off x="8805271" y="4416659"/>
                <a:ext cx="146576" cy="173060"/>
              </a:xfrm>
              <a:custGeom>
                <a:avLst/>
                <a:gdLst>
                  <a:gd name="T0" fmla="*/ 0 w 675"/>
                  <a:gd name="T1" fmla="*/ 2147483647 h 773"/>
                  <a:gd name="T2" fmla="*/ 2147483647 w 675"/>
                  <a:gd name="T3" fmla="*/ 2147483647 h 773"/>
                  <a:gd name="T4" fmla="*/ 2147483647 w 675"/>
                  <a:gd name="T5" fmla="*/ 2147483647 h 773"/>
                  <a:gd name="T6" fmla="*/ 2147483647 w 675"/>
                  <a:gd name="T7" fmla="*/ 2147483647 h 773"/>
                  <a:gd name="T8" fmla="*/ 2147483647 w 675"/>
                  <a:gd name="T9" fmla="*/ 2147483647 h 773"/>
                  <a:gd name="T10" fmla="*/ 2147483647 w 675"/>
                  <a:gd name="T11" fmla="*/ 2147483647 h 773"/>
                  <a:gd name="T12" fmla="*/ 2147483647 w 675"/>
                  <a:gd name="T13" fmla="*/ 2147483647 h 773"/>
                  <a:gd name="T14" fmla="*/ 2147483647 w 675"/>
                  <a:gd name="T15" fmla="*/ 2147483647 h 773"/>
                  <a:gd name="T16" fmla="*/ 2147483647 w 675"/>
                  <a:gd name="T17" fmla="*/ 2147483647 h 773"/>
                  <a:gd name="T18" fmla="*/ 2147483647 w 675"/>
                  <a:gd name="T19" fmla="*/ 2147483647 h 773"/>
                  <a:gd name="T20" fmla="*/ 2147483647 w 675"/>
                  <a:gd name="T21" fmla="*/ 2147483647 h 773"/>
                  <a:gd name="T22" fmla="*/ 2147483647 w 675"/>
                  <a:gd name="T23" fmla="*/ 2147483647 h 773"/>
                  <a:gd name="T24" fmla="*/ 2147483647 w 675"/>
                  <a:gd name="T25" fmla="*/ 2147483647 h 773"/>
                  <a:gd name="T26" fmla="*/ 2147483647 w 675"/>
                  <a:gd name="T27" fmla="*/ 0 h 773"/>
                  <a:gd name="T28" fmla="*/ 0 w 675"/>
                  <a:gd name="T29" fmla="*/ 2147483647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49" name="Freeform 48">
                <a:extLst>
                  <a:ext uri="{FF2B5EF4-FFF2-40B4-BE49-F238E27FC236}">
                    <a16:creationId xmlns:a16="http://schemas.microsoft.com/office/drawing/2014/main" id="{C84491F9-E9DA-6B42-9FC8-7218DED5E18E}"/>
                  </a:ext>
                </a:extLst>
              </p:cNvPr>
              <p:cNvSpPr>
                <a:spLocks/>
              </p:cNvSpPr>
              <p:nvPr/>
            </p:nvSpPr>
            <p:spPr bwMode="auto">
              <a:xfrm>
                <a:off x="8845082" y="3880736"/>
                <a:ext cx="228008" cy="459629"/>
              </a:xfrm>
              <a:custGeom>
                <a:avLst/>
                <a:gdLst>
                  <a:gd name="T0" fmla="*/ 2147483647 w 138"/>
                  <a:gd name="T1" fmla="*/ 0 h 271"/>
                  <a:gd name="T2" fmla="*/ 2147483647 w 138"/>
                  <a:gd name="T3" fmla="*/ 0 h 271"/>
                  <a:gd name="T4" fmla="*/ 0 w 138"/>
                  <a:gd name="T5" fmla="*/ 2147483647 h 271"/>
                  <a:gd name="T6" fmla="*/ 2147483647 w 138"/>
                  <a:gd name="T7" fmla="*/ 2147483647 h 271"/>
                  <a:gd name="T8" fmla="*/ 2147483647 w 138"/>
                  <a:gd name="T9" fmla="*/ 2147483647 h 271"/>
                  <a:gd name="T10" fmla="*/ 2147483647 w 138"/>
                  <a:gd name="T11" fmla="*/ 2147483647 h 271"/>
                  <a:gd name="T12" fmla="*/ 2147483647 w 138"/>
                  <a:gd name="T13" fmla="*/ 2147483647 h 271"/>
                  <a:gd name="T14" fmla="*/ 2147483647 w 138"/>
                  <a:gd name="T15" fmla="*/ 2147483647 h 271"/>
                  <a:gd name="T16" fmla="*/ 2147483647 w 138"/>
                  <a:gd name="T17" fmla="*/ 2147483647 h 271"/>
                  <a:gd name="T18" fmla="*/ 2147483647 w 138"/>
                  <a:gd name="T19" fmla="*/ 2147483647 h 271"/>
                  <a:gd name="T20" fmla="*/ 2147483647 w 138"/>
                  <a:gd name="T21" fmla="*/ 2147483647 h 271"/>
                  <a:gd name="T22" fmla="*/ 2147483647 w 138"/>
                  <a:gd name="T23" fmla="*/ 2147483647 h 271"/>
                  <a:gd name="T24" fmla="*/ 2147483647 w 138"/>
                  <a:gd name="T25" fmla="*/ 2147483647 h 271"/>
                  <a:gd name="T26" fmla="*/ 2147483647 w 138"/>
                  <a:gd name="T27" fmla="*/ 2147483647 h 271"/>
                  <a:gd name="T28" fmla="*/ 2147483647 w 138"/>
                  <a:gd name="T29" fmla="*/ 2147483647 h 271"/>
                  <a:gd name="T30" fmla="*/ 2147483647 w 138"/>
                  <a:gd name="T31" fmla="*/ 2147483647 h 271"/>
                  <a:gd name="T32" fmla="*/ 2147483647 w 138"/>
                  <a:gd name="T33" fmla="*/ 2147483647 h 271"/>
                  <a:gd name="T34" fmla="*/ 2147483647 w 138"/>
                  <a:gd name="T35" fmla="*/ 2147483647 h 271"/>
                  <a:gd name="T36" fmla="*/ 2147483647 w 138"/>
                  <a:gd name="T37" fmla="*/ 2147483647 h 271"/>
                  <a:gd name="T38" fmla="*/ 2147483647 w 138"/>
                  <a:gd name="T39" fmla="*/ 2147483647 h 271"/>
                  <a:gd name="T40" fmla="*/ 2147483647 w 138"/>
                  <a:gd name="T41" fmla="*/ 2147483647 h 271"/>
                  <a:gd name="T42" fmla="*/ 2147483647 w 138"/>
                  <a:gd name="T43" fmla="*/ 2147483647 h 271"/>
                  <a:gd name="T44" fmla="*/ 2147483647 w 138"/>
                  <a:gd name="T45" fmla="*/ 2147483647 h 271"/>
                  <a:gd name="T46" fmla="*/ 2147483647 w 138"/>
                  <a:gd name="T47" fmla="*/ 2147483647 h 271"/>
                  <a:gd name="T48" fmla="*/ 2147483647 w 138"/>
                  <a:gd name="T49" fmla="*/ 2147483647 h 271"/>
                  <a:gd name="T50" fmla="*/ 2147483647 w 138"/>
                  <a:gd name="T51" fmla="*/ 2147483647 h 271"/>
                  <a:gd name="T52" fmla="*/ 2147483647 w 138"/>
                  <a:gd name="T53" fmla="*/ 2147483647 h 271"/>
                  <a:gd name="T54" fmla="*/ 2147483647 w 138"/>
                  <a:gd name="T55" fmla="*/ 2147483647 h 271"/>
                  <a:gd name="T56" fmla="*/ 2147483647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50" name="Freeform 49">
                <a:extLst>
                  <a:ext uri="{FF2B5EF4-FFF2-40B4-BE49-F238E27FC236}">
                    <a16:creationId xmlns:a16="http://schemas.microsoft.com/office/drawing/2014/main" id="{F02FA69C-14DA-6A42-A290-AD92C260EC7B}"/>
                  </a:ext>
                </a:extLst>
              </p:cNvPr>
              <p:cNvSpPr>
                <a:spLocks/>
              </p:cNvSpPr>
              <p:nvPr/>
            </p:nvSpPr>
            <p:spPr bwMode="auto">
              <a:xfrm>
                <a:off x="8698505" y="3957031"/>
                <a:ext cx="253342" cy="468934"/>
              </a:xfrm>
              <a:custGeom>
                <a:avLst/>
                <a:gdLst>
                  <a:gd name="T0" fmla="*/ 2147483647 w 107"/>
                  <a:gd name="T1" fmla="*/ 2147483647 h 190"/>
                  <a:gd name="T2" fmla="*/ 0 w 107"/>
                  <a:gd name="T3" fmla="*/ 2147483647 h 190"/>
                  <a:gd name="T4" fmla="*/ 2147483647 w 107"/>
                  <a:gd name="T5" fmla="*/ 2147483647 h 190"/>
                  <a:gd name="T6" fmla="*/ 2147483647 w 107"/>
                  <a:gd name="T7" fmla="*/ 2147483647 h 190"/>
                  <a:gd name="T8" fmla="*/ 2147483647 w 107"/>
                  <a:gd name="T9" fmla="*/ 2147483647 h 190"/>
                  <a:gd name="T10" fmla="*/ 2147483647 w 107"/>
                  <a:gd name="T11" fmla="*/ 2147483647 h 190"/>
                  <a:gd name="T12" fmla="*/ 2147483647 w 107"/>
                  <a:gd name="T13" fmla="*/ 2147483647 h 190"/>
                  <a:gd name="T14" fmla="*/ 2147483647 w 107"/>
                  <a:gd name="T15" fmla="*/ 2147483647 h 190"/>
                  <a:gd name="T16" fmla="*/ 2147483647 w 107"/>
                  <a:gd name="T17" fmla="*/ 2147483647 h 190"/>
                  <a:gd name="T18" fmla="*/ 2147483647 w 107"/>
                  <a:gd name="T19" fmla="*/ 2147483647 h 190"/>
                  <a:gd name="T20" fmla="*/ 2147483647 w 107"/>
                  <a:gd name="T21" fmla="*/ 2147483647 h 190"/>
                  <a:gd name="T22" fmla="*/ 2147483647 w 107"/>
                  <a:gd name="T23" fmla="*/ 2147483647 h 190"/>
                  <a:gd name="T24" fmla="*/ 2147483647 w 107"/>
                  <a:gd name="T25" fmla="*/ 2147483647 h 190"/>
                  <a:gd name="T26" fmla="*/ 2147483647 w 107"/>
                  <a:gd name="T27" fmla="*/ 2147483647 h 190"/>
                  <a:gd name="T28" fmla="*/ 2147483647 w 107"/>
                  <a:gd name="T29" fmla="*/ 2147483647 h 190"/>
                  <a:gd name="T30" fmla="*/ 2147483647 w 107"/>
                  <a:gd name="T31" fmla="*/ 2147483647 h 190"/>
                  <a:gd name="T32" fmla="*/ 2147483647 w 107"/>
                  <a:gd name="T33" fmla="*/ 2147483647 h 190"/>
                  <a:gd name="T34" fmla="*/ 2147483647 w 107"/>
                  <a:gd name="T35" fmla="*/ 2147483647 h 190"/>
                  <a:gd name="T36" fmla="*/ 2147483647 w 107"/>
                  <a:gd name="T37" fmla="*/ 2147483647 h 190"/>
                  <a:gd name="T38" fmla="*/ 2147483647 w 107"/>
                  <a:gd name="T39" fmla="*/ 2147483647 h 190"/>
                  <a:gd name="T40" fmla="*/ 2147483647 w 107"/>
                  <a:gd name="T41" fmla="*/ 2147483647 h 190"/>
                  <a:gd name="T42" fmla="*/ 2147483647 w 107"/>
                  <a:gd name="T43" fmla="*/ 2147483647 h 190"/>
                  <a:gd name="T44" fmla="*/ 2147483647 w 107"/>
                  <a:gd name="T45" fmla="*/ 2147483647 h 190"/>
                  <a:gd name="T46" fmla="*/ 2147483647 w 107"/>
                  <a:gd name="T47" fmla="*/ 2147483647 h 190"/>
                  <a:gd name="T48" fmla="*/ 2147483647 w 107"/>
                  <a:gd name="T49" fmla="*/ 2147483647 h 190"/>
                  <a:gd name="T50" fmla="*/ 2147483647 w 107"/>
                  <a:gd name="T51" fmla="*/ 2147483647 h 190"/>
                  <a:gd name="T52" fmla="*/ 2147483647 w 107"/>
                  <a:gd name="T53" fmla="*/ 2147483647 h 190"/>
                  <a:gd name="T54" fmla="*/ 2147483647 w 107"/>
                  <a:gd name="T55" fmla="*/ 2147483647 h 190"/>
                  <a:gd name="T56" fmla="*/ 2147483647 w 107"/>
                  <a:gd name="T57" fmla="*/ 2147483647 h 190"/>
                  <a:gd name="T58" fmla="*/ 2147483647 w 107"/>
                  <a:gd name="T59" fmla="*/ 0 h 190"/>
                  <a:gd name="T60" fmla="*/ 2147483647 w 107"/>
                  <a:gd name="T61" fmla="*/ 2147483647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grpFill/>
              <a:ln w="9525" cap="flat" cmpd="sng">
                <a:solidFill>
                  <a:srgbClr val="C2E4BA">
                    <a:alpha val="65098"/>
                  </a:srgbClr>
                </a:solidFill>
                <a:prstDash val="solid"/>
                <a:round/>
                <a:headEnd type="none" w="med" len="med"/>
                <a:tailEnd type="none" w="med" len="med"/>
              </a:ln>
              <a:effectLst/>
              <a:extLst/>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51" name="Freeform 50">
                <a:extLst>
                  <a:ext uri="{FF2B5EF4-FFF2-40B4-BE49-F238E27FC236}">
                    <a16:creationId xmlns:a16="http://schemas.microsoft.com/office/drawing/2014/main" id="{164BB97F-A7AA-0E42-B9D0-D980E9E981C0}"/>
                  </a:ext>
                </a:extLst>
              </p:cNvPr>
              <p:cNvSpPr>
                <a:spLocks/>
              </p:cNvSpPr>
              <p:nvPr/>
            </p:nvSpPr>
            <p:spPr bwMode="auto">
              <a:xfrm>
                <a:off x="8774507" y="3910509"/>
                <a:ext cx="240676" cy="269823"/>
              </a:xfrm>
              <a:custGeom>
                <a:avLst/>
                <a:gdLst>
                  <a:gd name="T0" fmla="*/ 1557099446 w 10000"/>
                  <a:gd name="T1" fmla="*/ 2147483647 h 10000"/>
                  <a:gd name="T2" fmla="*/ 1795553424 w 10000"/>
                  <a:gd name="T3" fmla="*/ 2147483647 h 10000"/>
                  <a:gd name="T4" fmla="*/ 1795553424 w 10000"/>
                  <a:gd name="T5" fmla="*/ 2019481425 h 10000"/>
                  <a:gd name="T6" fmla="*/ 1561415592 w 10000"/>
                  <a:gd name="T7" fmla="*/ 1716105542 h 10000"/>
                  <a:gd name="T8" fmla="*/ 1249166454 w 10000"/>
                  <a:gd name="T9" fmla="*/ 1211740132 h 10000"/>
                  <a:gd name="T10" fmla="*/ 1014850316 w 10000"/>
                  <a:gd name="T11" fmla="*/ 806974560 h 10000"/>
                  <a:gd name="T12" fmla="*/ 1092952268 w 10000"/>
                  <a:gd name="T13" fmla="*/ 605742369 h 10000"/>
                  <a:gd name="T14" fmla="*/ 1014850316 w 10000"/>
                  <a:gd name="T15" fmla="*/ 403998332 h 10000"/>
                  <a:gd name="T16" fmla="*/ 780703130 w 10000"/>
                  <a:gd name="T17" fmla="*/ 302621350 h 10000"/>
                  <a:gd name="T18" fmla="*/ 624489387 w 10000"/>
                  <a:gd name="T19" fmla="*/ 0 h 10000"/>
                  <a:gd name="T20" fmla="*/ 546386970 w 10000"/>
                  <a:gd name="T21" fmla="*/ 0 h 10000"/>
                  <a:gd name="T22" fmla="*/ 156213743 w 10000"/>
                  <a:gd name="T23" fmla="*/ 100622449 h 10000"/>
                  <a:gd name="T24" fmla="*/ 0 w 10000"/>
                  <a:gd name="T25" fmla="*/ 403998332 h 10000"/>
                  <a:gd name="T26" fmla="*/ 78102417 w 10000"/>
                  <a:gd name="T27" fmla="*/ 605742369 h 10000"/>
                  <a:gd name="T28" fmla="*/ 156213743 w 10000"/>
                  <a:gd name="T29" fmla="*/ 1211740132 h 10000"/>
                  <a:gd name="T30" fmla="*/ 702600713 w 10000"/>
                  <a:gd name="T31" fmla="*/ 1211740132 h 10000"/>
                  <a:gd name="T32" fmla="*/ 936738546 w 10000"/>
                  <a:gd name="T33" fmla="*/ 1312362604 h 10000"/>
                  <a:gd name="T34" fmla="*/ 1327090100 w 10000"/>
                  <a:gd name="T35" fmla="*/ 2120103874 h 10000"/>
                  <a:gd name="T36" fmla="*/ 1249166454 w 10000"/>
                  <a:gd name="T37" fmla="*/ 2147483647 h 10000"/>
                  <a:gd name="T38" fmla="*/ 1557099446 w 10000"/>
                  <a:gd name="T39" fmla="*/ 2147483647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sp>
            <p:nvSpPr>
              <p:cNvPr id="52" name="Freeform 51">
                <a:extLst>
                  <a:ext uri="{FF2B5EF4-FFF2-40B4-BE49-F238E27FC236}">
                    <a16:creationId xmlns:a16="http://schemas.microsoft.com/office/drawing/2014/main" id="{A720B269-07CF-9748-8F66-176B71F834B1}"/>
                  </a:ext>
                </a:extLst>
              </p:cNvPr>
              <p:cNvSpPr>
                <a:spLocks/>
              </p:cNvSpPr>
              <p:nvPr/>
            </p:nvSpPr>
            <p:spPr bwMode="auto">
              <a:xfrm>
                <a:off x="8846891" y="4161725"/>
                <a:ext cx="168292" cy="137703"/>
              </a:xfrm>
              <a:custGeom>
                <a:avLst/>
                <a:gdLst>
                  <a:gd name="T0" fmla="*/ 348872861 w 10000"/>
                  <a:gd name="T1" fmla="*/ 27209600 h 6448"/>
                  <a:gd name="T2" fmla="*/ 315095383 w 10000"/>
                  <a:gd name="T3" fmla="*/ 15074732 h 6448"/>
                  <a:gd name="T4" fmla="*/ 240533365 w 10000"/>
                  <a:gd name="T5" fmla="*/ 0 h 6448"/>
                  <a:gd name="T6" fmla="*/ 80162754 w 10000"/>
                  <a:gd name="T7" fmla="*/ 50172884 h 6448"/>
                  <a:gd name="T8" fmla="*/ 0 w 10000"/>
                  <a:gd name="T9" fmla="*/ 150615594 h 6448"/>
                  <a:gd name="T10" fmla="*/ 0 w 10000"/>
                  <a:gd name="T11" fmla="*/ 351307147 h 6448"/>
                  <a:gd name="T12" fmla="*/ 133606765 w 10000"/>
                  <a:gd name="T13" fmla="*/ 601966131 h 6448"/>
                  <a:gd name="T14" fmla="*/ 187047513 w 10000"/>
                  <a:gd name="T15" fmla="*/ 652241915 h 6448"/>
                  <a:gd name="T16" fmla="*/ 240533365 w 10000"/>
                  <a:gd name="T17" fmla="*/ 601966131 h 6448"/>
                  <a:gd name="T18" fmla="*/ 267168619 w 10000"/>
                  <a:gd name="T19" fmla="*/ 501626339 h 6448"/>
                  <a:gd name="T20" fmla="*/ 347418124 w 10000"/>
                  <a:gd name="T21" fmla="*/ 451756161 h 6448"/>
                  <a:gd name="T22" fmla="*/ 427539023 w 10000"/>
                  <a:gd name="T23" fmla="*/ 351307147 h 6448"/>
                  <a:gd name="T24" fmla="*/ 427539023 w 10000"/>
                  <a:gd name="T25" fmla="*/ 50172884 h 6448"/>
                  <a:gd name="T26" fmla="*/ 348872861 w 10000"/>
                  <a:gd name="T27" fmla="*/ 27209600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grpFill/>
              <a:ln w="9525">
                <a:solidFill>
                  <a:srgbClr val="C2E4BA">
                    <a:alpha val="65098"/>
                  </a:srgbClr>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1400" b="1" kern="1200">
                    <a:solidFill>
                      <a:schemeClr val="bg1"/>
                    </a:solidFill>
                    <a:latin typeface="Arial" charset="0"/>
                    <a:ea typeface="ＭＳ Ｐゴシック" pitchFamily="34" charset="-128"/>
                    <a:cs typeface="+mn-cs"/>
                  </a:defRPr>
                </a:lvl5pPr>
                <a:lvl6pPr marL="2286000" algn="l" defTabSz="914400" rtl="0" eaLnBrk="1" latinLnBrk="0" hangingPunct="1">
                  <a:defRPr sz="1400" b="1" kern="1200">
                    <a:solidFill>
                      <a:schemeClr val="bg1"/>
                    </a:solidFill>
                    <a:latin typeface="Arial" charset="0"/>
                    <a:ea typeface="ＭＳ Ｐゴシック" pitchFamily="34" charset="-128"/>
                    <a:cs typeface="+mn-cs"/>
                  </a:defRPr>
                </a:lvl6pPr>
                <a:lvl7pPr marL="2743200" algn="l" defTabSz="914400" rtl="0" eaLnBrk="1" latinLnBrk="0" hangingPunct="1">
                  <a:defRPr sz="1400" b="1" kern="1200">
                    <a:solidFill>
                      <a:schemeClr val="bg1"/>
                    </a:solidFill>
                    <a:latin typeface="Arial" charset="0"/>
                    <a:ea typeface="ＭＳ Ｐゴシック" pitchFamily="34" charset="-128"/>
                    <a:cs typeface="+mn-cs"/>
                  </a:defRPr>
                </a:lvl7pPr>
                <a:lvl8pPr marL="3200400" algn="l" defTabSz="914400" rtl="0" eaLnBrk="1" latinLnBrk="0" hangingPunct="1">
                  <a:defRPr sz="1400" b="1" kern="1200">
                    <a:solidFill>
                      <a:schemeClr val="bg1"/>
                    </a:solidFill>
                    <a:latin typeface="Arial" charset="0"/>
                    <a:ea typeface="ＭＳ Ｐゴシック" pitchFamily="34" charset="-128"/>
                    <a:cs typeface="+mn-cs"/>
                  </a:defRPr>
                </a:lvl8pPr>
                <a:lvl9pPr marL="3657600" algn="l" defTabSz="914400" rtl="0" eaLnBrk="1" latinLnBrk="0" hangingPunct="1">
                  <a:defRPr sz="1400" b="1" kern="1200">
                    <a:solidFill>
                      <a:schemeClr val="bg1"/>
                    </a:solidFill>
                    <a:latin typeface="Arial" charset="0"/>
                    <a:ea typeface="ＭＳ Ｐゴシック" pitchFamily="34" charset="-128"/>
                    <a:cs typeface="+mn-cs"/>
                  </a:defRPr>
                </a:lvl9pPr>
              </a:lstStyle>
              <a:p>
                <a:pPr defTabSz="1219170"/>
                <a:endParaRPr lang="en-US" sz="1867"/>
              </a:p>
            </p:txBody>
          </p:sp>
        </p:grpSp>
      </p:grpSp>
      <p:sp>
        <p:nvSpPr>
          <p:cNvPr id="5" name="Title 4"/>
          <p:cNvSpPr>
            <a:spLocks noGrp="1"/>
          </p:cNvSpPr>
          <p:nvPr>
            <p:ph type="title"/>
          </p:nvPr>
        </p:nvSpPr>
        <p:spPr/>
        <p:txBody>
          <a:bodyPr/>
          <a:lstStyle/>
          <a:p>
            <a:r>
              <a:rPr lang="en-US" dirty="0"/>
              <a:t>Extreme Networks</a:t>
            </a:r>
          </a:p>
        </p:txBody>
      </p:sp>
      <p:sp>
        <p:nvSpPr>
          <p:cNvPr id="7" name="Rectangle 6">
            <a:extLst>
              <a:ext uri="{FF2B5EF4-FFF2-40B4-BE49-F238E27FC236}">
                <a16:creationId xmlns:a16="http://schemas.microsoft.com/office/drawing/2014/main" id="{7CC969DF-05B8-0A41-9341-94B84890C753}"/>
              </a:ext>
            </a:extLst>
          </p:cNvPr>
          <p:cNvSpPr/>
          <p:nvPr/>
        </p:nvSpPr>
        <p:spPr>
          <a:xfrm>
            <a:off x="8461248" y="1780032"/>
            <a:ext cx="1133856" cy="1170432"/>
          </a:xfrm>
          <a:prstGeom prst="rect">
            <a:avLst/>
          </a:prstGeom>
          <a:solidFill>
            <a:srgbClr val="2E165B">
              <a:alpha val="6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kern="0">
              <a:solidFill>
                <a:sysClr val="windowText" lastClr="000000"/>
              </a:solidFill>
            </a:endParaRPr>
          </a:p>
        </p:txBody>
      </p:sp>
      <p:sp>
        <p:nvSpPr>
          <p:cNvPr id="9" name="Content Placeholder 3"/>
          <p:cNvSpPr txBox="1">
            <a:spLocks/>
          </p:cNvSpPr>
          <p:nvPr/>
        </p:nvSpPr>
        <p:spPr>
          <a:xfrm>
            <a:off x="368798" y="1927005"/>
            <a:ext cx="6639124" cy="4168996"/>
          </a:xfrm>
          <a:prstGeom prst="rect">
            <a:avLst/>
          </a:prstGeom>
        </p:spPr>
        <p:txBody>
          <a:bodyPr vert="horz" lIns="121920" tIns="60960" rIns="121920" bIns="60960" rtlCol="0">
            <a:normAutofit/>
          </a:bodyPr>
          <a:lstStyle>
            <a:lvl1pPr marL="225425" indent="-225425" algn="l" defTabSz="457200" rtl="0" eaLnBrk="1" latinLnBrk="0" hangingPunct="1">
              <a:spcBef>
                <a:spcPct val="20000"/>
              </a:spcBef>
              <a:buFont typeface="Wingdings" charset="2"/>
              <a:buChar char="§"/>
              <a:defRPr sz="2000" kern="1200">
                <a:solidFill>
                  <a:schemeClr val="tx1">
                    <a:lumMod val="65000"/>
                    <a:lumOff val="35000"/>
                  </a:schemeClr>
                </a:solidFill>
                <a:latin typeface="+mn-lt"/>
                <a:ea typeface="+mn-ea"/>
                <a:cs typeface="+mn-cs"/>
              </a:defRPr>
            </a:lvl1pPr>
            <a:lvl2pPr marL="6858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2pPr>
            <a:lvl3pPr marL="1085850" indent="-171450" algn="l" defTabSz="457200" rtl="0" eaLnBrk="1" latinLnBrk="0" hangingPunct="1">
              <a:spcBef>
                <a:spcPct val="20000"/>
              </a:spcBef>
              <a:buFont typeface="Wingdings" charset="2"/>
              <a:buChar char="§"/>
              <a:defRPr sz="1600" kern="1200">
                <a:solidFill>
                  <a:schemeClr val="tx1">
                    <a:lumMod val="65000"/>
                    <a:lumOff val="35000"/>
                  </a:schemeClr>
                </a:solidFill>
                <a:latin typeface="+mn-lt"/>
                <a:ea typeface="+mn-ea"/>
                <a:cs typeface="+mn-cs"/>
              </a:defRPr>
            </a:lvl3pPr>
            <a:lvl4pPr marL="1546225" indent="-174625" algn="l" defTabSz="457200" rtl="0" eaLnBrk="1" latinLnBrk="0" hangingPunct="1">
              <a:spcBef>
                <a:spcPct val="20000"/>
              </a:spcBef>
              <a:buFont typeface="Arial"/>
              <a:buChar char="–"/>
              <a:defRPr sz="1400" kern="1200">
                <a:solidFill>
                  <a:schemeClr val="tx1">
                    <a:lumMod val="65000"/>
                    <a:lumOff val="35000"/>
                  </a:schemeClr>
                </a:solidFill>
                <a:latin typeface="+mn-lt"/>
                <a:ea typeface="+mn-ea"/>
                <a:cs typeface="+mn-cs"/>
              </a:defRPr>
            </a:lvl4pPr>
            <a:lvl5pPr marL="1997075" indent="-168275" algn="l" defTabSz="457200" rtl="0" eaLnBrk="1" latinLnBrk="0" hangingPunct="1">
              <a:spcBef>
                <a:spcPct val="20000"/>
              </a:spcBef>
              <a:buFont typeface="Arial"/>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0559" indent="-300559" defTabSz="609585">
              <a:buClr>
                <a:schemeClr val="tx1">
                  <a:lumMod val="50000"/>
                  <a:lumOff val="50000"/>
                </a:schemeClr>
              </a:buClr>
              <a:buNone/>
            </a:pPr>
            <a:r>
              <a:rPr lang="en-US" sz="2667" dirty="0" err="1">
                <a:solidFill>
                  <a:schemeClr val="accent3"/>
                </a:solidFill>
              </a:rPr>
              <a:t>História</a:t>
            </a:r>
            <a:r>
              <a:rPr lang="en-US" sz="2667" dirty="0">
                <a:solidFill>
                  <a:schemeClr val="accent3"/>
                </a:solidFill>
              </a:rPr>
              <a:t> da </a:t>
            </a:r>
            <a:r>
              <a:rPr lang="en-US" sz="2667" dirty="0" err="1">
                <a:solidFill>
                  <a:schemeClr val="accent3"/>
                </a:solidFill>
              </a:rPr>
              <a:t>Inovação</a:t>
            </a:r>
            <a:endParaRPr lang="en-US" sz="2667" dirty="0">
              <a:solidFill>
                <a:schemeClr val="accent3"/>
              </a:solidFill>
            </a:endParaRPr>
          </a:p>
          <a:p>
            <a:pPr marL="300559" indent="-300559" defTabSz="609585">
              <a:lnSpc>
                <a:spcPct val="150000"/>
              </a:lnSpc>
              <a:buClr>
                <a:schemeClr val="tx1">
                  <a:lumMod val="50000"/>
                  <a:lumOff val="50000"/>
                </a:schemeClr>
              </a:buClr>
            </a:pPr>
            <a:r>
              <a:rPr lang="en-US" sz="2133" dirty="0" err="1">
                <a:solidFill>
                  <a:schemeClr val="bg1"/>
                </a:solidFill>
              </a:rPr>
              <a:t>Fundada</a:t>
            </a:r>
            <a:r>
              <a:rPr lang="en-US" sz="2133" dirty="0">
                <a:solidFill>
                  <a:schemeClr val="bg1"/>
                </a:solidFill>
              </a:rPr>
              <a:t> </a:t>
            </a:r>
            <a:r>
              <a:rPr lang="en-US" sz="2133" dirty="0" err="1">
                <a:solidFill>
                  <a:schemeClr val="bg1"/>
                </a:solidFill>
              </a:rPr>
              <a:t>em</a:t>
            </a:r>
            <a:r>
              <a:rPr lang="en-US" sz="2133" dirty="0">
                <a:solidFill>
                  <a:schemeClr val="bg1"/>
                </a:solidFill>
              </a:rPr>
              <a:t> </a:t>
            </a:r>
            <a:r>
              <a:rPr lang="en-US" sz="2133" b="1" dirty="0">
                <a:solidFill>
                  <a:schemeClr val="bg1"/>
                </a:solidFill>
              </a:rPr>
              <a:t>1996</a:t>
            </a:r>
          </a:p>
          <a:p>
            <a:pPr marL="300559" indent="-300559" defTabSz="609585">
              <a:lnSpc>
                <a:spcPct val="150000"/>
              </a:lnSpc>
              <a:buClr>
                <a:schemeClr val="tx1">
                  <a:lumMod val="50000"/>
                  <a:lumOff val="50000"/>
                </a:schemeClr>
              </a:buClr>
            </a:pPr>
            <a:r>
              <a:rPr lang="en-US" sz="2133" dirty="0" err="1">
                <a:solidFill>
                  <a:schemeClr val="bg1"/>
                </a:solidFill>
              </a:rPr>
              <a:t>Mais</a:t>
            </a:r>
            <a:r>
              <a:rPr lang="en-US" sz="2133" dirty="0">
                <a:solidFill>
                  <a:schemeClr val="bg1"/>
                </a:solidFill>
              </a:rPr>
              <a:t> de </a:t>
            </a:r>
            <a:r>
              <a:rPr lang="en-US" sz="2133" b="1" dirty="0">
                <a:solidFill>
                  <a:schemeClr val="bg1"/>
                </a:solidFill>
              </a:rPr>
              <a:t>20 </a:t>
            </a:r>
            <a:r>
              <a:rPr lang="en-US" sz="2133" b="1" dirty="0" err="1">
                <a:solidFill>
                  <a:schemeClr val="bg1"/>
                </a:solidFill>
              </a:rPr>
              <a:t>anos</a:t>
            </a:r>
            <a:r>
              <a:rPr lang="en-US" sz="2133" dirty="0">
                <a:solidFill>
                  <a:schemeClr val="bg1"/>
                </a:solidFill>
              </a:rPr>
              <a:t>, </a:t>
            </a:r>
            <a:r>
              <a:rPr lang="en-US" sz="2133" dirty="0" err="1">
                <a:solidFill>
                  <a:schemeClr val="bg1"/>
                </a:solidFill>
              </a:rPr>
              <a:t>pioneira</a:t>
            </a:r>
            <a:r>
              <a:rPr lang="en-US" sz="2133" dirty="0">
                <a:solidFill>
                  <a:schemeClr val="bg1"/>
                </a:solidFill>
              </a:rPr>
              <a:t> </a:t>
            </a:r>
            <a:r>
              <a:rPr lang="en-US" sz="2133" dirty="0" err="1">
                <a:solidFill>
                  <a:schemeClr val="bg1"/>
                </a:solidFill>
              </a:rPr>
              <a:t>em</a:t>
            </a:r>
            <a:r>
              <a:rPr lang="en-US" sz="2133" dirty="0">
                <a:solidFill>
                  <a:schemeClr val="bg1"/>
                </a:solidFill>
              </a:rPr>
              <a:t> networking</a:t>
            </a:r>
          </a:p>
          <a:p>
            <a:pPr marL="300559" indent="-300559" defTabSz="609585">
              <a:lnSpc>
                <a:spcPct val="150000"/>
              </a:lnSpc>
              <a:buClr>
                <a:schemeClr val="tx1">
                  <a:lumMod val="50000"/>
                  <a:lumOff val="50000"/>
                </a:schemeClr>
              </a:buClr>
            </a:pPr>
            <a:r>
              <a:rPr lang="en-US" sz="2133" b="1" dirty="0" err="1">
                <a:solidFill>
                  <a:schemeClr val="bg1"/>
                </a:solidFill>
              </a:rPr>
              <a:t>Primeiro</a:t>
            </a:r>
            <a:r>
              <a:rPr lang="en-US" sz="2133" dirty="0">
                <a:solidFill>
                  <a:schemeClr val="bg1"/>
                </a:solidFill>
              </a:rPr>
              <a:t> Gig-E / 10 Gig-E Switch da </a:t>
            </a:r>
            <a:r>
              <a:rPr lang="en-US" sz="2133" dirty="0" err="1">
                <a:solidFill>
                  <a:schemeClr val="bg1"/>
                </a:solidFill>
              </a:rPr>
              <a:t>indústria</a:t>
            </a:r>
            <a:endParaRPr lang="en-US" sz="2133" dirty="0">
              <a:solidFill>
                <a:schemeClr val="bg1"/>
              </a:solidFill>
            </a:endParaRPr>
          </a:p>
          <a:p>
            <a:pPr marL="300559" indent="-300559" defTabSz="609585">
              <a:lnSpc>
                <a:spcPct val="150000"/>
              </a:lnSpc>
              <a:buClr>
                <a:schemeClr val="tx1">
                  <a:lumMod val="50000"/>
                  <a:lumOff val="50000"/>
                </a:schemeClr>
              </a:buClr>
            </a:pPr>
            <a:r>
              <a:rPr lang="en-US" sz="2133" dirty="0" err="1">
                <a:solidFill>
                  <a:schemeClr val="bg1"/>
                </a:solidFill>
              </a:rPr>
              <a:t>Extenso</a:t>
            </a:r>
            <a:r>
              <a:rPr lang="en-US" sz="2133" dirty="0">
                <a:solidFill>
                  <a:schemeClr val="bg1"/>
                </a:solidFill>
              </a:rPr>
              <a:t> </a:t>
            </a:r>
            <a:r>
              <a:rPr lang="en-US" sz="2133" dirty="0" err="1">
                <a:solidFill>
                  <a:schemeClr val="bg1"/>
                </a:solidFill>
              </a:rPr>
              <a:t>portfólio</a:t>
            </a:r>
            <a:r>
              <a:rPr lang="en-US" sz="2133" dirty="0">
                <a:solidFill>
                  <a:schemeClr val="bg1"/>
                </a:solidFill>
              </a:rPr>
              <a:t> de </a:t>
            </a:r>
            <a:r>
              <a:rPr lang="en-US" sz="2133" b="1" dirty="0" err="1">
                <a:solidFill>
                  <a:schemeClr val="bg1"/>
                </a:solidFill>
              </a:rPr>
              <a:t>patentes</a:t>
            </a:r>
            <a:endParaRPr lang="en-US" sz="2133" b="1" dirty="0">
              <a:solidFill>
                <a:schemeClr val="bg1"/>
              </a:solidFill>
            </a:endParaRPr>
          </a:p>
          <a:p>
            <a:pPr marL="300559" indent="-300559" defTabSz="609585">
              <a:lnSpc>
                <a:spcPct val="150000"/>
              </a:lnSpc>
              <a:buClr>
                <a:schemeClr val="tx1">
                  <a:lumMod val="50000"/>
                  <a:lumOff val="50000"/>
                </a:schemeClr>
              </a:buClr>
            </a:pPr>
            <a:r>
              <a:rPr lang="en-US" sz="2133" dirty="0" err="1">
                <a:solidFill>
                  <a:schemeClr val="bg1"/>
                </a:solidFill>
              </a:rPr>
              <a:t>Soluções</a:t>
            </a:r>
            <a:r>
              <a:rPr lang="en-US" sz="2133" dirty="0">
                <a:solidFill>
                  <a:schemeClr val="bg1"/>
                </a:solidFill>
              </a:rPr>
              <a:t> de Rede </a:t>
            </a:r>
            <a:r>
              <a:rPr lang="en-US" sz="2133" b="1" dirty="0">
                <a:solidFill>
                  <a:schemeClr val="bg1"/>
                </a:solidFill>
              </a:rPr>
              <a:t>Enterprise e Cloud</a:t>
            </a:r>
          </a:p>
          <a:p>
            <a:pPr marL="300559" indent="-300559" defTabSz="609585">
              <a:lnSpc>
                <a:spcPct val="150000"/>
              </a:lnSpc>
              <a:buClr>
                <a:schemeClr val="tx1">
                  <a:lumMod val="50000"/>
                  <a:lumOff val="50000"/>
                </a:schemeClr>
              </a:buClr>
            </a:pPr>
            <a:r>
              <a:rPr lang="en-US" sz="2133" b="1" dirty="0">
                <a:solidFill>
                  <a:schemeClr val="bg1"/>
                </a:solidFill>
              </a:rPr>
              <a:t># 1 </a:t>
            </a:r>
            <a:r>
              <a:rPr lang="en-US" sz="2133" dirty="0" err="1">
                <a:solidFill>
                  <a:schemeClr val="bg1"/>
                </a:solidFill>
              </a:rPr>
              <a:t>em</a:t>
            </a:r>
            <a:r>
              <a:rPr lang="en-US" sz="2133" dirty="0">
                <a:solidFill>
                  <a:schemeClr val="bg1"/>
                </a:solidFill>
              </a:rPr>
              <a:t> </a:t>
            </a:r>
            <a:r>
              <a:rPr lang="en-US" sz="2133" dirty="0" err="1">
                <a:solidFill>
                  <a:schemeClr val="bg1"/>
                </a:solidFill>
              </a:rPr>
              <a:t>Serviço</a:t>
            </a:r>
            <a:r>
              <a:rPr lang="en-US" sz="2133" dirty="0">
                <a:solidFill>
                  <a:schemeClr val="bg1"/>
                </a:solidFill>
              </a:rPr>
              <a:t> e </a:t>
            </a:r>
            <a:r>
              <a:rPr lang="en-US" sz="2133" dirty="0" err="1">
                <a:solidFill>
                  <a:schemeClr val="bg1"/>
                </a:solidFill>
              </a:rPr>
              <a:t>Suporte</a:t>
            </a:r>
            <a:endParaRPr lang="en-US" sz="1600" dirty="0">
              <a:solidFill>
                <a:schemeClr val="bg1"/>
              </a:solidFill>
            </a:endParaRPr>
          </a:p>
        </p:txBody>
      </p:sp>
      <p:sp>
        <p:nvSpPr>
          <p:cNvPr id="10" name="Content Placeholder 4"/>
          <p:cNvSpPr txBox="1">
            <a:spLocks/>
          </p:cNvSpPr>
          <p:nvPr/>
        </p:nvSpPr>
        <p:spPr>
          <a:xfrm>
            <a:off x="7049271" y="1927004"/>
            <a:ext cx="4008875" cy="4540057"/>
          </a:xfrm>
          <a:prstGeom prst="rect">
            <a:avLst/>
          </a:prstGeom>
          <a:noFill/>
        </p:spPr>
        <p:txBody>
          <a:bodyPr vert="horz" lIns="121920" tIns="60960" rIns="121920" bIns="60960" rtlCol="0">
            <a:normAutofit fontScale="92500" lnSpcReduction="20000"/>
          </a:bodyPr>
          <a:lstStyle/>
          <a:p>
            <a:pPr marL="300559" indent="-300559" defTabSz="1219170">
              <a:spcBef>
                <a:spcPct val="20000"/>
              </a:spcBef>
              <a:defRPr/>
            </a:pPr>
            <a:r>
              <a:rPr lang="en-US" sz="3200" kern="0" dirty="0" err="1">
                <a:solidFill>
                  <a:schemeClr val="accent3"/>
                </a:solidFill>
              </a:rPr>
              <a:t>Força</a:t>
            </a:r>
            <a:r>
              <a:rPr lang="en-US" sz="3200" kern="0" dirty="0">
                <a:solidFill>
                  <a:schemeClr val="accent3"/>
                </a:solidFill>
              </a:rPr>
              <a:t> Global</a:t>
            </a:r>
          </a:p>
          <a:p>
            <a:pPr marL="380990" indent="-380990" defTabSz="1219170">
              <a:lnSpc>
                <a:spcPct val="150000"/>
              </a:lnSpc>
              <a:spcBef>
                <a:spcPct val="20000"/>
              </a:spcBef>
              <a:buFont typeface="Arial" panose="020B0604020202020204" pitchFamily="34" charset="0"/>
              <a:buChar char="•"/>
              <a:defRPr/>
            </a:pPr>
            <a:r>
              <a:rPr lang="en-US" sz="2133" kern="0" dirty="0" err="1">
                <a:solidFill>
                  <a:schemeClr val="bg1"/>
                </a:solidFill>
              </a:rPr>
              <a:t>Receita</a:t>
            </a:r>
            <a:r>
              <a:rPr lang="en-US" sz="2133" kern="0" dirty="0">
                <a:solidFill>
                  <a:schemeClr val="bg1"/>
                </a:solidFill>
              </a:rPr>
              <a:t>: </a:t>
            </a:r>
            <a:r>
              <a:rPr lang="en-US" sz="2133" b="1" kern="0" dirty="0">
                <a:solidFill>
                  <a:schemeClr val="bg1"/>
                </a:solidFill>
              </a:rPr>
              <a:t>US$ 1 </a:t>
            </a:r>
            <a:r>
              <a:rPr lang="en-US" sz="2133" b="1" kern="0" dirty="0" err="1">
                <a:solidFill>
                  <a:schemeClr val="bg1"/>
                </a:solidFill>
              </a:rPr>
              <a:t>bilhão</a:t>
            </a:r>
            <a:endParaRPr lang="en-US" sz="2133" b="1" kern="0" dirty="0">
              <a:solidFill>
                <a:schemeClr val="bg1"/>
              </a:solidFill>
            </a:endParaRPr>
          </a:p>
          <a:p>
            <a:pPr marL="380990" indent="-380990" defTabSz="1219170">
              <a:lnSpc>
                <a:spcPct val="150000"/>
              </a:lnSpc>
              <a:spcBef>
                <a:spcPct val="20000"/>
              </a:spcBef>
              <a:buFont typeface="Arial" panose="020B0604020202020204" pitchFamily="34" charset="0"/>
              <a:buChar char="•"/>
              <a:defRPr/>
            </a:pPr>
            <a:r>
              <a:rPr lang="en-US" sz="2133" b="1" kern="0" dirty="0">
                <a:solidFill>
                  <a:schemeClr val="bg1"/>
                </a:solidFill>
              </a:rPr>
              <a:t>3.000+ </a:t>
            </a:r>
            <a:r>
              <a:rPr lang="en-US" sz="2133" kern="0" dirty="0" err="1">
                <a:solidFill>
                  <a:schemeClr val="bg1"/>
                </a:solidFill>
              </a:rPr>
              <a:t>funcionários</a:t>
            </a:r>
            <a:endParaRPr lang="en-US" sz="2133" kern="0" dirty="0">
              <a:solidFill>
                <a:schemeClr val="bg1"/>
              </a:solidFill>
            </a:endParaRPr>
          </a:p>
          <a:p>
            <a:pPr marL="380990" indent="-380990" defTabSz="1219170">
              <a:lnSpc>
                <a:spcPct val="150000"/>
              </a:lnSpc>
              <a:spcBef>
                <a:spcPct val="20000"/>
              </a:spcBef>
              <a:buFont typeface="Arial" panose="020B0604020202020204" pitchFamily="34" charset="0"/>
              <a:buChar char="•"/>
              <a:defRPr/>
            </a:pPr>
            <a:r>
              <a:rPr lang="en-US" sz="2133" kern="0" dirty="0">
                <a:solidFill>
                  <a:schemeClr val="bg1"/>
                </a:solidFill>
              </a:rPr>
              <a:t>NASDAQ: </a:t>
            </a:r>
            <a:r>
              <a:rPr lang="en-US" sz="2133" b="1" kern="0" dirty="0">
                <a:solidFill>
                  <a:schemeClr val="bg1"/>
                </a:solidFill>
              </a:rPr>
              <a:t>EXTR</a:t>
            </a:r>
          </a:p>
          <a:p>
            <a:pPr marL="380990" indent="-380990" defTabSz="1219170">
              <a:lnSpc>
                <a:spcPct val="150000"/>
              </a:lnSpc>
              <a:spcBef>
                <a:spcPct val="20000"/>
              </a:spcBef>
              <a:buFont typeface="Arial" panose="020B0604020202020204" pitchFamily="34" charset="0"/>
              <a:buChar char="•"/>
              <a:defRPr/>
            </a:pPr>
            <a:r>
              <a:rPr lang="en-US" sz="2133" kern="0" dirty="0">
                <a:solidFill>
                  <a:schemeClr val="bg1"/>
                </a:solidFill>
              </a:rPr>
              <a:t>HQ </a:t>
            </a:r>
            <a:r>
              <a:rPr lang="en-US" sz="2133" kern="0" dirty="0" err="1">
                <a:solidFill>
                  <a:schemeClr val="bg1"/>
                </a:solidFill>
              </a:rPr>
              <a:t>em</a:t>
            </a:r>
            <a:r>
              <a:rPr lang="en-US" sz="2133" kern="0" dirty="0">
                <a:solidFill>
                  <a:schemeClr val="bg1"/>
                </a:solidFill>
              </a:rPr>
              <a:t> </a:t>
            </a:r>
            <a:r>
              <a:rPr lang="en-US" sz="2133" b="1" kern="0" dirty="0">
                <a:solidFill>
                  <a:schemeClr val="bg1"/>
                </a:solidFill>
              </a:rPr>
              <a:t>San Jose</a:t>
            </a:r>
            <a:r>
              <a:rPr lang="en-US" sz="2133" kern="0" dirty="0">
                <a:solidFill>
                  <a:schemeClr val="bg1"/>
                </a:solidFill>
              </a:rPr>
              <a:t> CA</a:t>
            </a:r>
          </a:p>
          <a:p>
            <a:pPr marL="380990" indent="-380990" defTabSz="1219170">
              <a:lnSpc>
                <a:spcPct val="150000"/>
              </a:lnSpc>
              <a:spcBef>
                <a:spcPct val="20000"/>
              </a:spcBef>
              <a:buFont typeface="Arial" panose="020B0604020202020204" pitchFamily="34" charset="0"/>
              <a:buChar char="•"/>
              <a:defRPr/>
            </a:pPr>
            <a:r>
              <a:rPr lang="en-US" sz="2133" kern="0" dirty="0" err="1">
                <a:solidFill>
                  <a:schemeClr val="bg1"/>
                </a:solidFill>
              </a:rPr>
              <a:t>Negócios</a:t>
            </a:r>
            <a:r>
              <a:rPr lang="en-US" sz="2133" kern="0" dirty="0">
                <a:solidFill>
                  <a:schemeClr val="bg1"/>
                </a:solidFill>
              </a:rPr>
              <a:t> </a:t>
            </a:r>
            <a:r>
              <a:rPr lang="en-US" sz="2133" kern="0" dirty="0" err="1">
                <a:solidFill>
                  <a:schemeClr val="bg1"/>
                </a:solidFill>
              </a:rPr>
              <a:t>em</a:t>
            </a:r>
            <a:r>
              <a:rPr lang="en-US" sz="2133" kern="0" dirty="0">
                <a:solidFill>
                  <a:schemeClr val="bg1"/>
                </a:solidFill>
              </a:rPr>
              <a:t> </a:t>
            </a:r>
            <a:r>
              <a:rPr lang="en-US" sz="2133" kern="0" dirty="0" err="1">
                <a:solidFill>
                  <a:schemeClr val="bg1"/>
                </a:solidFill>
              </a:rPr>
              <a:t>mais</a:t>
            </a:r>
            <a:r>
              <a:rPr lang="en-US" sz="2133" kern="0" dirty="0">
                <a:solidFill>
                  <a:schemeClr val="bg1"/>
                </a:solidFill>
              </a:rPr>
              <a:t> de </a:t>
            </a:r>
            <a:r>
              <a:rPr lang="en-US" sz="2133" b="1" kern="0" dirty="0">
                <a:solidFill>
                  <a:schemeClr val="bg1"/>
                </a:solidFill>
              </a:rPr>
              <a:t>80</a:t>
            </a:r>
            <a:r>
              <a:rPr lang="en-US" sz="2133" kern="0" dirty="0">
                <a:solidFill>
                  <a:schemeClr val="bg1"/>
                </a:solidFill>
              </a:rPr>
              <a:t> </a:t>
            </a:r>
            <a:r>
              <a:rPr lang="en-US" sz="2133" kern="0" dirty="0" err="1">
                <a:solidFill>
                  <a:schemeClr val="bg1"/>
                </a:solidFill>
              </a:rPr>
              <a:t>países</a:t>
            </a:r>
            <a:endParaRPr lang="en-US" sz="2133" kern="0" dirty="0">
              <a:solidFill>
                <a:schemeClr val="bg1"/>
              </a:solidFill>
            </a:endParaRPr>
          </a:p>
          <a:p>
            <a:pPr marL="380990" indent="-380990" defTabSz="1219170">
              <a:lnSpc>
                <a:spcPct val="150000"/>
              </a:lnSpc>
              <a:spcBef>
                <a:spcPct val="20000"/>
              </a:spcBef>
              <a:buFont typeface="Arial" panose="020B0604020202020204" pitchFamily="34" charset="0"/>
              <a:buChar char="•"/>
              <a:defRPr/>
            </a:pPr>
            <a:r>
              <a:rPr lang="en-US" sz="2133" kern="0" dirty="0" err="1">
                <a:solidFill>
                  <a:schemeClr val="bg1"/>
                </a:solidFill>
              </a:rPr>
              <a:t>Mais</a:t>
            </a:r>
            <a:r>
              <a:rPr lang="en-US" sz="2133" kern="0" dirty="0">
                <a:solidFill>
                  <a:schemeClr val="bg1"/>
                </a:solidFill>
              </a:rPr>
              <a:t> de </a:t>
            </a:r>
            <a:r>
              <a:rPr lang="en-US" sz="2133" b="1" kern="0" dirty="0">
                <a:solidFill>
                  <a:schemeClr val="bg1"/>
                </a:solidFill>
              </a:rPr>
              <a:t>30.000</a:t>
            </a:r>
            <a:r>
              <a:rPr lang="en-US" sz="2133" kern="0" dirty="0">
                <a:solidFill>
                  <a:schemeClr val="bg1"/>
                </a:solidFill>
              </a:rPr>
              <a:t> </a:t>
            </a:r>
            <a:r>
              <a:rPr lang="en-US" sz="2133" kern="0" dirty="0" err="1">
                <a:solidFill>
                  <a:schemeClr val="bg1"/>
                </a:solidFill>
              </a:rPr>
              <a:t>clientes</a:t>
            </a:r>
            <a:endParaRPr lang="en-US" sz="2133" kern="0" dirty="0">
              <a:solidFill>
                <a:schemeClr val="bg1"/>
              </a:solidFill>
            </a:endParaRPr>
          </a:p>
          <a:p>
            <a:pPr marL="380990" indent="-380990" defTabSz="1219170">
              <a:lnSpc>
                <a:spcPct val="150000"/>
              </a:lnSpc>
              <a:spcBef>
                <a:spcPct val="20000"/>
              </a:spcBef>
              <a:buFont typeface="Arial" panose="020B0604020202020204" pitchFamily="34" charset="0"/>
              <a:buChar char="•"/>
              <a:defRPr/>
            </a:pPr>
            <a:r>
              <a:rPr lang="en-US" sz="2133" kern="0" dirty="0" err="1">
                <a:solidFill>
                  <a:schemeClr val="bg1"/>
                </a:solidFill>
              </a:rPr>
              <a:t>Mais</a:t>
            </a:r>
            <a:r>
              <a:rPr lang="en-US" sz="2133" kern="0" dirty="0">
                <a:solidFill>
                  <a:schemeClr val="bg1"/>
                </a:solidFill>
              </a:rPr>
              <a:t> de </a:t>
            </a:r>
            <a:r>
              <a:rPr lang="en-US" sz="2133" b="1" kern="0" dirty="0">
                <a:solidFill>
                  <a:schemeClr val="bg1"/>
                </a:solidFill>
              </a:rPr>
              <a:t>6.000</a:t>
            </a:r>
            <a:r>
              <a:rPr lang="en-US" sz="2133" kern="0" dirty="0">
                <a:solidFill>
                  <a:schemeClr val="bg1"/>
                </a:solidFill>
              </a:rPr>
              <a:t> </a:t>
            </a:r>
            <a:r>
              <a:rPr lang="en-US" sz="2133" kern="0" dirty="0" err="1">
                <a:solidFill>
                  <a:schemeClr val="bg1"/>
                </a:solidFill>
              </a:rPr>
              <a:t>parceiros</a:t>
            </a:r>
            <a:r>
              <a:rPr lang="en-US" sz="2133" kern="0" dirty="0">
                <a:solidFill>
                  <a:schemeClr val="bg1"/>
                </a:solidFill>
              </a:rPr>
              <a:t> de </a:t>
            </a:r>
            <a:r>
              <a:rPr lang="en-US" sz="2133" kern="0" dirty="0" err="1">
                <a:solidFill>
                  <a:schemeClr val="bg1"/>
                </a:solidFill>
              </a:rPr>
              <a:t>tecnologia</a:t>
            </a:r>
            <a:endParaRPr lang="en-US" sz="1600" dirty="0">
              <a:solidFill>
                <a:schemeClr val="bg1"/>
              </a:solidFill>
            </a:endParaRPr>
          </a:p>
        </p:txBody>
      </p:sp>
      <p:sp>
        <p:nvSpPr>
          <p:cNvPr id="399" name="Title 23"/>
          <p:cNvSpPr txBox="1">
            <a:spLocks/>
          </p:cNvSpPr>
          <p:nvPr/>
        </p:nvSpPr>
        <p:spPr>
          <a:xfrm>
            <a:off x="361244" y="1095399"/>
            <a:ext cx="11830757" cy="689085"/>
          </a:xfrm>
          <a:prstGeom prst="rect">
            <a:avLst/>
          </a:prstGeom>
          <a:solidFill>
            <a:srgbClr val="2E165B">
              <a:alpha val="64706"/>
            </a:srgbClr>
          </a:solidFill>
        </p:spPr>
        <p:txBody>
          <a:bodyPr vert="horz" lIns="121920" tIns="60960" rIns="121920" bIns="60960" rtlCol="0" anchor="ctr">
            <a:normAutofit/>
          </a:bodyPr>
          <a:lstStyle>
            <a:lvl1pPr algn="l" defTabSz="457200" rtl="0" eaLnBrk="1" latinLnBrk="0" hangingPunct="1">
              <a:spcBef>
                <a:spcPct val="0"/>
              </a:spcBef>
              <a:buNone/>
              <a:defRPr sz="3600" kern="1200">
                <a:solidFill>
                  <a:schemeClr val="bg1"/>
                </a:solidFill>
                <a:latin typeface="+mj-lt"/>
                <a:ea typeface="+mj-ea"/>
                <a:cs typeface="+mj-cs"/>
              </a:defRPr>
            </a:lvl1pPr>
          </a:lstStyle>
          <a:p>
            <a:pPr defTabSz="609585"/>
            <a:r>
              <a:rPr lang="en-US" sz="2533" i="1" dirty="0" err="1">
                <a:cs typeface="Helvetica Neue Thin"/>
              </a:rPr>
              <a:t>Soluções</a:t>
            </a:r>
            <a:r>
              <a:rPr lang="en-US" sz="2533" i="1" dirty="0">
                <a:cs typeface="Helvetica Neue Thin"/>
              </a:rPr>
              <a:t> de Rede </a:t>
            </a:r>
            <a:r>
              <a:rPr lang="en-US" sz="2533" i="1" dirty="0" err="1">
                <a:cs typeface="Helvetica Neue Thin"/>
              </a:rPr>
              <a:t>Impulsionadas</a:t>
            </a:r>
            <a:r>
              <a:rPr lang="en-US" sz="2533" i="1" dirty="0">
                <a:cs typeface="Helvetica Neue Thin"/>
              </a:rPr>
              <a:t> </a:t>
            </a:r>
            <a:r>
              <a:rPr lang="en-US" sz="2533" i="1" dirty="0" err="1">
                <a:cs typeface="Helvetica Neue Thin"/>
              </a:rPr>
              <a:t>por</a:t>
            </a:r>
            <a:r>
              <a:rPr lang="en-US" sz="2533" i="1" dirty="0">
                <a:cs typeface="Helvetica Neue Thin"/>
              </a:rPr>
              <a:t> Software, </a:t>
            </a:r>
            <a:r>
              <a:rPr lang="en-US" sz="2533" i="1" dirty="0" err="1">
                <a:cs typeface="Helvetica Neue Thin"/>
              </a:rPr>
              <a:t>desde</a:t>
            </a:r>
            <a:r>
              <a:rPr lang="en-US" sz="2533" i="1" dirty="0">
                <a:cs typeface="Helvetica Neue Thin"/>
              </a:rPr>
              <a:t> a </a:t>
            </a:r>
            <a:r>
              <a:rPr lang="en-US" sz="2533" i="1" dirty="0" err="1">
                <a:cs typeface="Helvetica Neue Thin"/>
              </a:rPr>
              <a:t>Borda</a:t>
            </a:r>
            <a:r>
              <a:rPr lang="en-US" sz="2533" i="1" dirty="0">
                <a:cs typeface="Helvetica Neue Thin"/>
              </a:rPr>
              <a:t> </a:t>
            </a:r>
            <a:r>
              <a:rPr lang="en-US" sz="2533" i="1" dirty="0" err="1">
                <a:cs typeface="Helvetica Neue Thin"/>
              </a:rPr>
              <a:t>até</a:t>
            </a:r>
            <a:r>
              <a:rPr lang="en-US" sz="2533" i="1" dirty="0">
                <a:cs typeface="Helvetica Neue Thin"/>
              </a:rPr>
              <a:t> a </a:t>
            </a:r>
            <a:r>
              <a:rPr lang="en-US" sz="2533" i="1" dirty="0" err="1">
                <a:cs typeface="Helvetica Neue Thin"/>
              </a:rPr>
              <a:t>Nuvem</a:t>
            </a:r>
            <a:endParaRPr lang="en-US" sz="2533" i="1" dirty="0">
              <a:latin typeface="+mn-lt"/>
              <a:cs typeface="Helvetica Neue Thin"/>
            </a:endParaRPr>
          </a:p>
        </p:txBody>
      </p:sp>
      <p:cxnSp>
        <p:nvCxnSpPr>
          <p:cNvPr id="388" name="Straight Connector 387"/>
          <p:cNvCxnSpPr/>
          <p:nvPr/>
        </p:nvCxnSpPr>
        <p:spPr>
          <a:xfrm>
            <a:off x="0" y="1057275"/>
            <a:ext cx="12192000" cy="0"/>
          </a:xfrm>
          <a:prstGeom prst="line">
            <a:avLst/>
          </a:prstGeom>
          <a:ln w="25400">
            <a:gradFill flip="none" rotWithShape="1">
              <a:gsLst>
                <a:gs pos="0">
                  <a:srgbClr val="400099"/>
                </a:gs>
                <a:gs pos="100000">
                  <a:schemeClr val="accent3"/>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503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Validados</a:t>
            </a:r>
            <a:r>
              <a:rPr lang="en-US" dirty="0"/>
              <a:t> </a:t>
            </a:r>
            <a:r>
              <a:rPr lang="en-US" dirty="0" err="1"/>
              <a:t>por</a:t>
            </a:r>
            <a:r>
              <a:rPr lang="en-US" dirty="0"/>
              <a:t> </a:t>
            </a:r>
            <a:r>
              <a:rPr lang="en-US" dirty="0" err="1"/>
              <a:t>Analistas</a:t>
            </a:r>
            <a:r>
              <a:rPr lang="en-US" dirty="0"/>
              <a:t> da </a:t>
            </a:r>
            <a:r>
              <a:rPr lang="en-US" dirty="0" err="1"/>
              <a:t>Indústria</a:t>
            </a:r>
            <a:endParaRPr lang="en-US" dirty="0"/>
          </a:p>
        </p:txBody>
      </p:sp>
      <p:cxnSp>
        <p:nvCxnSpPr>
          <p:cNvPr id="10" name="Straight Connector 9"/>
          <p:cNvCxnSpPr/>
          <p:nvPr/>
        </p:nvCxnSpPr>
        <p:spPr>
          <a:xfrm>
            <a:off x="0" y="1057275"/>
            <a:ext cx="12192000" cy="0"/>
          </a:xfrm>
          <a:prstGeom prst="line">
            <a:avLst/>
          </a:prstGeom>
          <a:ln w="25400">
            <a:gradFill flip="none" rotWithShape="1">
              <a:gsLst>
                <a:gs pos="0">
                  <a:srgbClr val="400099"/>
                </a:gs>
                <a:gs pos="10000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3383007" y="1182140"/>
            <a:ext cx="5986160" cy="562213"/>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3600" kern="1200">
                <a:solidFill>
                  <a:schemeClr val="bg1"/>
                </a:solidFill>
                <a:latin typeface="+mj-lt"/>
                <a:ea typeface="+mj-ea"/>
                <a:cs typeface="+mj-cs"/>
              </a:defRPr>
            </a:lvl1pPr>
          </a:lstStyle>
          <a:p>
            <a:pPr algn="ctr" defTabSz="609585"/>
            <a:r>
              <a:rPr lang="en-US" sz="2667" dirty="0"/>
              <a:t>2018 LAN/WLAN Magic Quadrant</a:t>
            </a:r>
          </a:p>
        </p:txBody>
      </p:sp>
      <p:pic>
        <p:nvPicPr>
          <p:cNvPr id="6" name="Picture 5">
            <a:extLst>
              <a:ext uri="{FF2B5EF4-FFF2-40B4-BE49-F238E27FC236}">
                <a16:creationId xmlns:a16="http://schemas.microsoft.com/office/drawing/2014/main" id="{02A927A0-DE71-EA42-9E64-321150C89D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2507" y="1798823"/>
            <a:ext cx="4721539" cy="4697595"/>
          </a:xfrm>
          <a:prstGeom prst="rect">
            <a:avLst/>
          </a:prstGeom>
        </p:spPr>
      </p:pic>
      <p:pic>
        <p:nvPicPr>
          <p:cNvPr id="13" name="Picture 12">
            <a:extLst>
              <a:ext uri="{FF2B5EF4-FFF2-40B4-BE49-F238E27FC236}">
                <a16:creationId xmlns:a16="http://schemas.microsoft.com/office/drawing/2014/main" id="{F999E8B5-BB22-DB46-9D00-B9D2F47010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2507" y="1798823"/>
            <a:ext cx="4721539" cy="4697595"/>
          </a:xfrm>
          <a:prstGeom prst="rect">
            <a:avLst/>
          </a:prstGeom>
        </p:spPr>
      </p:pic>
    </p:spTree>
    <p:extLst>
      <p:ext uri="{BB962C8B-B14F-4D97-AF65-F5344CB8AC3E}">
        <p14:creationId xmlns:p14="http://schemas.microsoft.com/office/powerpoint/2010/main" val="77107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Verified</a:t>
            </a:r>
          </a:p>
        </p:txBody>
      </p:sp>
      <p:sp>
        <p:nvSpPr>
          <p:cNvPr id="4" name="Title 1"/>
          <p:cNvSpPr txBox="1">
            <a:spLocks/>
          </p:cNvSpPr>
          <p:nvPr/>
        </p:nvSpPr>
        <p:spPr>
          <a:xfrm>
            <a:off x="5207097" y="459928"/>
            <a:ext cx="6489499" cy="562213"/>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3600" kern="1200">
                <a:solidFill>
                  <a:schemeClr val="bg1"/>
                </a:solidFill>
                <a:latin typeface="+mj-lt"/>
                <a:ea typeface="+mj-ea"/>
                <a:cs typeface="+mj-cs"/>
              </a:defRPr>
            </a:lvl1pPr>
          </a:lstStyle>
          <a:p>
            <a:pPr defTabSz="609585"/>
            <a:r>
              <a:rPr lang="en-US" sz="2667" dirty="0"/>
              <a:t>#1 Ranked Service/Support – Gartner </a:t>
            </a:r>
          </a:p>
        </p:txBody>
      </p:sp>
      <p:cxnSp>
        <p:nvCxnSpPr>
          <p:cNvPr id="10" name="Straight Connector 9"/>
          <p:cNvCxnSpPr/>
          <p:nvPr/>
        </p:nvCxnSpPr>
        <p:spPr>
          <a:xfrm>
            <a:off x="0" y="1057275"/>
            <a:ext cx="12192000" cy="0"/>
          </a:xfrm>
          <a:prstGeom prst="line">
            <a:avLst/>
          </a:prstGeom>
          <a:ln w="25400">
            <a:gradFill flip="none" rotWithShape="1">
              <a:gsLst>
                <a:gs pos="0">
                  <a:srgbClr val="400099"/>
                </a:gs>
                <a:gs pos="10000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7FC0D67-F58B-1641-91BD-A4D18433C43D}"/>
              </a:ext>
            </a:extLst>
          </p:cNvPr>
          <p:cNvSpPr txBox="1"/>
          <p:nvPr/>
        </p:nvSpPr>
        <p:spPr>
          <a:xfrm>
            <a:off x="5836171" y="6205930"/>
            <a:ext cx="5878532" cy="461665"/>
          </a:xfrm>
          <a:prstGeom prst="rect">
            <a:avLst/>
          </a:prstGeom>
          <a:noFill/>
        </p:spPr>
        <p:txBody>
          <a:bodyPr wrap="none" rtlCol="0">
            <a:spAutoFit/>
          </a:bodyPr>
          <a:lstStyle/>
          <a:p>
            <a:pPr defTabSz="1219170"/>
            <a:r>
              <a:rPr lang="en-US" sz="1200" kern="0" dirty="0">
                <a:solidFill>
                  <a:schemeClr val="bg1"/>
                </a:solidFill>
              </a:rPr>
              <a:t>See the reviews at: </a:t>
            </a:r>
            <a:r>
              <a:rPr lang="en-US" sz="1200" kern="0" dirty="0">
                <a:solidFill>
                  <a:schemeClr val="bg1"/>
                </a:solidFill>
                <a:hlinkClick r:id="rId3"/>
              </a:rPr>
              <a:t>https://www.gartner.com/reviews/market/data-center-networking</a:t>
            </a:r>
            <a:endParaRPr lang="en-US" sz="1200" kern="0" dirty="0">
              <a:solidFill>
                <a:schemeClr val="bg1"/>
              </a:solidFill>
            </a:endParaRPr>
          </a:p>
          <a:p>
            <a:pPr defTabSz="1219170"/>
            <a:endParaRPr lang="en-US" sz="1200" kern="0" dirty="0">
              <a:solidFill>
                <a:schemeClr val="tx1">
                  <a:lumMod val="65000"/>
                  <a:lumOff val="35000"/>
                </a:schemeClr>
              </a:solidFill>
            </a:endParaRPr>
          </a:p>
        </p:txBody>
      </p:sp>
      <p:pic>
        <p:nvPicPr>
          <p:cNvPr id="6" name="Picture 5">
            <a:extLst>
              <a:ext uri="{FF2B5EF4-FFF2-40B4-BE49-F238E27FC236}">
                <a16:creationId xmlns:a16="http://schemas.microsoft.com/office/drawing/2014/main" id="{EAAFE87E-31AF-2541-96AC-34535AC01D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270" y="0"/>
            <a:ext cx="12192000" cy="6858000"/>
          </a:xfrm>
          <a:prstGeom prst="rect">
            <a:avLst/>
          </a:prstGeom>
        </p:spPr>
      </p:pic>
    </p:spTree>
    <p:extLst>
      <p:ext uri="{BB962C8B-B14F-4D97-AF65-F5344CB8AC3E}">
        <p14:creationId xmlns:p14="http://schemas.microsoft.com/office/powerpoint/2010/main" val="49339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no Sul – Mercado </a:t>
            </a:r>
            <a:r>
              <a:rPr lang="en-US" dirty="0" err="1"/>
              <a:t>Educacional</a:t>
            </a:r>
            <a:endParaRPr lang="en-US" dirty="0"/>
          </a:p>
        </p:txBody>
      </p:sp>
      <p:pic>
        <p:nvPicPr>
          <p:cNvPr id="1026" name="Picture 2" descr="Resultado de imagem para mapa do brasil png">
            <a:extLst>
              <a:ext uri="{FF2B5EF4-FFF2-40B4-BE49-F238E27FC236}">
                <a16:creationId xmlns:a16="http://schemas.microsoft.com/office/drawing/2014/main" id="{979A5631-0C1A-49C2-88B4-52F3C07BF08E}"/>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20979"/>
          <a:stretch/>
        </p:blipFill>
        <p:spPr bwMode="auto">
          <a:xfrm>
            <a:off x="361244" y="1102660"/>
            <a:ext cx="5572831" cy="41646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mapa sul do brasil png">
            <a:extLst>
              <a:ext uri="{FF2B5EF4-FFF2-40B4-BE49-F238E27FC236}">
                <a16:creationId xmlns:a16="http://schemas.microsoft.com/office/drawing/2014/main" id="{F7431D60-37C3-490D-A800-019BBCC7C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488" y="4848732"/>
            <a:ext cx="1231900" cy="1582618"/>
          </a:xfrm>
          <a:prstGeom prst="rect">
            <a:avLst/>
          </a:prstGeom>
          <a:noFill/>
          <a:extLst>
            <a:ext uri="{909E8E84-426E-40DD-AFC4-6F175D3DCCD1}">
              <a14:hiddenFill xmlns:a14="http://schemas.microsoft.com/office/drawing/2010/main">
                <a:solidFill>
                  <a:srgbClr val="FFFFFF"/>
                </a:solidFill>
              </a14:hiddenFill>
            </a:ext>
          </a:extLst>
        </p:spPr>
      </p:pic>
      <p:pic>
        <p:nvPicPr>
          <p:cNvPr id="361" name="Picture 360">
            <a:extLst>
              <a:ext uri="{FF2B5EF4-FFF2-40B4-BE49-F238E27FC236}">
                <a16:creationId xmlns:a16="http://schemas.microsoft.com/office/drawing/2014/main" id="{588231F1-1802-4D43-A96A-721CF0FDBDC6}"/>
              </a:ext>
            </a:extLst>
          </p:cNvPr>
          <p:cNvPicPr>
            <a:picLocks noChangeAspect="1"/>
          </p:cNvPicPr>
          <p:nvPr/>
        </p:nvPicPr>
        <p:blipFill>
          <a:blip r:embed="rId4"/>
          <a:stretch>
            <a:fillRect/>
          </a:stretch>
        </p:blipFill>
        <p:spPr>
          <a:xfrm>
            <a:off x="9407974" y="2270671"/>
            <a:ext cx="973855" cy="561126"/>
          </a:xfrm>
          <a:prstGeom prst="rect">
            <a:avLst/>
          </a:prstGeom>
        </p:spPr>
      </p:pic>
      <p:pic>
        <p:nvPicPr>
          <p:cNvPr id="362" name="Picture 361">
            <a:extLst>
              <a:ext uri="{FF2B5EF4-FFF2-40B4-BE49-F238E27FC236}">
                <a16:creationId xmlns:a16="http://schemas.microsoft.com/office/drawing/2014/main" id="{3EED46B6-8A9A-4657-8F2A-785311DE89E1}"/>
              </a:ext>
            </a:extLst>
          </p:cNvPr>
          <p:cNvPicPr>
            <a:picLocks noChangeAspect="1"/>
          </p:cNvPicPr>
          <p:nvPr/>
        </p:nvPicPr>
        <p:blipFill>
          <a:blip r:embed="rId5"/>
          <a:stretch>
            <a:fillRect/>
          </a:stretch>
        </p:blipFill>
        <p:spPr>
          <a:xfrm>
            <a:off x="7214335" y="3476919"/>
            <a:ext cx="742354" cy="616573"/>
          </a:xfrm>
          <a:prstGeom prst="rect">
            <a:avLst/>
          </a:prstGeom>
        </p:spPr>
      </p:pic>
      <p:pic>
        <p:nvPicPr>
          <p:cNvPr id="363" name="Picture 362">
            <a:extLst>
              <a:ext uri="{FF2B5EF4-FFF2-40B4-BE49-F238E27FC236}">
                <a16:creationId xmlns:a16="http://schemas.microsoft.com/office/drawing/2014/main" id="{A0ACE2CE-E76E-480C-AE79-AF944E9B1131}"/>
              </a:ext>
            </a:extLst>
          </p:cNvPr>
          <p:cNvPicPr>
            <a:picLocks noChangeAspect="1"/>
          </p:cNvPicPr>
          <p:nvPr/>
        </p:nvPicPr>
        <p:blipFill>
          <a:blip r:embed="rId6"/>
          <a:stretch>
            <a:fillRect/>
          </a:stretch>
        </p:blipFill>
        <p:spPr>
          <a:xfrm>
            <a:off x="8288464" y="2955094"/>
            <a:ext cx="724476" cy="688390"/>
          </a:xfrm>
          <a:prstGeom prst="rect">
            <a:avLst/>
          </a:prstGeom>
        </p:spPr>
      </p:pic>
      <p:pic>
        <p:nvPicPr>
          <p:cNvPr id="364" name="Picture 363">
            <a:extLst>
              <a:ext uri="{FF2B5EF4-FFF2-40B4-BE49-F238E27FC236}">
                <a16:creationId xmlns:a16="http://schemas.microsoft.com/office/drawing/2014/main" id="{827525F5-0C78-4522-B123-2D070E98F5FA}"/>
              </a:ext>
            </a:extLst>
          </p:cNvPr>
          <p:cNvPicPr>
            <a:picLocks noChangeAspect="1"/>
          </p:cNvPicPr>
          <p:nvPr/>
        </p:nvPicPr>
        <p:blipFill>
          <a:blip r:embed="rId7"/>
          <a:stretch>
            <a:fillRect/>
          </a:stretch>
        </p:blipFill>
        <p:spPr>
          <a:xfrm>
            <a:off x="7236253" y="5441896"/>
            <a:ext cx="806866" cy="767184"/>
          </a:xfrm>
          <a:prstGeom prst="rect">
            <a:avLst/>
          </a:prstGeom>
        </p:spPr>
      </p:pic>
      <p:pic>
        <p:nvPicPr>
          <p:cNvPr id="365" name="Picture 364">
            <a:extLst>
              <a:ext uri="{FF2B5EF4-FFF2-40B4-BE49-F238E27FC236}">
                <a16:creationId xmlns:a16="http://schemas.microsoft.com/office/drawing/2014/main" id="{1344D8EC-F014-4392-9CED-E63E8A90DEA8}"/>
              </a:ext>
            </a:extLst>
          </p:cNvPr>
          <p:cNvPicPr>
            <a:picLocks noChangeAspect="1"/>
          </p:cNvPicPr>
          <p:nvPr/>
        </p:nvPicPr>
        <p:blipFill>
          <a:blip r:embed="rId8"/>
          <a:stretch>
            <a:fillRect/>
          </a:stretch>
        </p:blipFill>
        <p:spPr>
          <a:xfrm>
            <a:off x="9583776" y="1359211"/>
            <a:ext cx="795682" cy="659343"/>
          </a:xfrm>
          <a:prstGeom prst="rect">
            <a:avLst/>
          </a:prstGeom>
        </p:spPr>
      </p:pic>
      <p:pic>
        <p:nvPicPr>
          <p:cNvPr id="366" name="Picture 365">
            <a:extLst>
              <a:ext uri="{FF2B5EF4-FFF2-40B4-BE49-F238E27FC236}">
                <a16:creationId xmlns:a16="http://schemas.microsoft.com/office/drawing/2014/main" id="{8132D02A-2413-4179-B23E-D055F1EE189C}"/>
              </a:ext>
            </a:extLst>
          </p:cNvPr>
          <p:cNvPicPr>
            <a:picLocks noChangeAspect="1"/>
          </p:cNvPicPr>
          <p:nvPr/>
        </p:nvPicPr>
        <p:blipFill>
          <a:blip r:embed="rId9"/>
          <a:stretch>
            <a:fillRect/>
          </a:stretch>
        </p:blipFill>
        <p:spPr>
          <a:xfrm>
            <a:off x="8296930" y="3950266"/>
            <a:ext cx="893425" cy="706430"/>
          </a:xfrm>
          <a:prstGeom prst="rect">
            <a:avLst/>
          </a:prstGeom>
        </p:spPr>
      </p:pic>
      <p:pic>
        <p:nvPicPr>
          <p:cNvPr id="367" name="Picture 366">
            <a:extLst>
              <a:ext uri="{FF2B5EF4-FFF2-40B4-BE49-F238E27FC236}">
                <a16:creationId xmlns:a16="http://schemas.microsoft.com/office/drawing/2014/main" id="{990AFCD2-18DE-470B-A375-B6B33ED948D7}"/>
              </a:ext>
            </a:extLst>
          </p:cNvPr>
          <p:cNvPicPr>
            <a:picLocks noChangeAspect="1"/>
          </p:cNvPicPr>
          <p:nvPr/>
        </p:nvPicPr>
        <p:blipFill>
          <a:blip r:embed="rId10"/>
          <a:stretch>
            <a:fillRect/>
          </a:stretch>
        </p:blipFill>
        <p:spPr>
          <a:xfrm>
            <a:off x="10698350" y="2997283"/>
            <a:ext cx="837247" cy="751019"/>
          </a:xfrm>
          <a:prstGeom prst="rect">
            <a:avLst/>
          </a:prstGeom>
        </p:spPr>
      </p:pic>
      <p:pic>
        <p:nvPicPr>
          <p:cNvPr id="368" name="Picture 367">
            <a:extLst>
              <a:ext uri="{FF2B5EF4-FFF2-40B4-BE49-F238E27FC236}">
                <a16:creationId xmlns:a16="http://schemas.microsoft.com/office/drawing/2014/main" id="{C57A6466-57E4-4000-BDBE-E9FB6AC8C61B}"/>
              </a:ext>
            </a:extLst>
          </p:cNvPr>
          <p:cNvPicPr>
            <a:picLocks noChangeAspect="1"/>
          </p:cNvPicPr>
          <p:nvPr/>
        </p:nvPicPr>
        <p:blipFill>
          <a:blip r:embed="rId11"/>
          <a:stretch>
            <a:fillRect/>
          </a:stretch>
        </p:blipFill>
        <p:spPr>
          <a:xfrm>
            <a:off x="10626345" y="1326604"/>
            <a:ext cx="909252" cy="627471"/>
          </a:xfrm>
          <a:prstGeom prst="rect">
            <a:avLst/>
          </a:prstGeom>
        </p:spPr>
      </p:pic>
      <p:pic>
        <p:nvPicPr>
          <p:cNvPr id="369" name="Picture 368">
            <a:extLst>
              <a:ext uri="{FF2B5EF4-FFF2-40B4-BE49-F238E27FC236}">
                <a16:creationId xmlns:a16="http://schemas.microsoft.com/office/drawing/2014/main" id="{2814D293-7593-4780-B084-C1F21225DC52}"/>
              </a:ext>
            </a:extLst>
          </p:cNvPr>
          <p:cNvPicPr>
            <a:picLocks noChangeAspect="1"/>
          </p:cNvPicPr>
          <p:nvPr/>
        </p:nvPicPr>
        <p:blipFill>
          <a:blip r:embed="rId12"/>
          <a:stretch>
            <a:fillRect/>
          </a:stretch>
        </p:blipFill>
        <p:spPr>
          <a:xfrm>
            <a:off x="10652852" y="2184622"/>
            <a:ext cx="856237" cy="561126"/>
          </a:xfrm>
          <a:prstGeom prst="rect">
            <a:avLst/>
          </a:prstGeom>
        </p:spPr>
      </p:pic>
      <p:pic>
        <p:nvPicPr>
          <p:cNvPr id="370" name="Picture 369">
            <a:extLst>
              <a:ext uri="{FF2B5EF4-FFF2-40B4-BE49-F238E27FC236}">
                <a16:creationId xmlns:a16="http://schemas.microsoft.com/office/drawing/2014/main" id="{6CC05628-67BE-4C13-B1E2-B49143EB4306}"/>
              </a:ext>
            </a:extLst>
          </p:cNvPr>
          <p:cNvPicPr>
            <a:picLocks noChangeAspect="1"/>
          </p:cNvPicPr>
          <p:nvPr/>
        </p:nvPicPr>
        <p:blipFill>
          <a:blip r:embed="rId13"/>
          <a:stretch>
            <a:fillRect/>
          </a:stretch>
        </p:blipFill>
        <p:spPr>
          <a:xfrm>
            <a:off x="8554320" y="1403685"/>
            <a:ext cx="791743" cy="636045"/>
          </a:xfrm>
          <a:prstGeom prst="rect">
            <a:avLst/>
          </a:prstGeom>
        </p:spPr>
      </p:pic>
      <p:pic>
        <p:nvPicPr>
          <p:cNvPr id="371" name="Picture 370">
            <a:extLst>
              <a:ext uri="{FF2B5EF4-FFF2-40B4-BE49-F238E27FC236}">
                <a16:creationId xmlns:a16="http://schemas.microsoft.com/office/drawing/2014/main" id="{82E36ECE-85F0-4694-9246-281238ADD22D}"/>
              </a:ext>
            </a:extLst>
          </p:cNvPr>
          <p:cNvPicPr>
            <a:picLocks noChangeAspect="1"/>
          </p:cNvPicPr>
          <p:nvPr/>
        </p:nvPicPr>
        <p:blipFill>
          <a:blip r:embed="rId14"/>
          <a:stretch>
            <a:fillRect/>
          </a:stretch>
        </p:blipFill>
        <p:spPr>
          <a:xfrm>
            <a:off x="9444799" y="5441194"/>
            <a:ext cx="900207" cy="716362"/>
          </a:xfrm>
          <a:prstGeom prst="rect">
            <a:avLst/>
          </a:prstGeom>
        </p:spPr>
      </p:pic>
      <p:pic>
        <p:nvPicPr>
          <p:cNvPr id="372" name="Picture 371">
            <a:extLst>
              <a:ext uri="{FF2B5EF4-FFF2-40B4-BE49-F238E27FC236}">
                <a16:creationId xmlns:a16="http://schemas.microsoft.com/office/drawing/2014/main" id="{CAA7758C-9CE8-4D2A-B3FB-C32A090641F5}"/>
              </a:ext>
            </a:extLst>
          </p:cNvPr>
          <p:cNvPicPr>
            <a:picLocks noChangeAspect="1"/>
          </p:cNvPicPr>
          <p:nvPr/>
        </p:nvPicPr>
        <p:blipFill>
          <a:blip r:embed="rId15"/>
          <a:stretch>
            <a:fillRect/>
          </a:stretch>
        </p:blipFill>
        <p:spPr>
          <a:xfrm>
            <a:off x="8312939" y="5075384"/>
            <a:ext cx="800911" cy="744707"/>
          </a:xfrm>
          <a:prstGeom prst="rect">
            <a:avLst/>
          </a:prstGeom>
        </p:spPr>
      </p:pic>
      <p:pic>
        <p:nvPicPr>
          <p:cNvPr id="373" name="Picture 372">
            <a:extLst>
              <a:ext uri="{FF2B5EF4-FFF2-40B4-BE49-F238E27FC236}">
                <a16:creationId xmlns:a16="http://schemas.microsoft.com/office/drawing/2014/main" id="{5FBA4C62-0486-412C-8ADC-3869E7A0F5C7}"/>
              </a:ext>
            </a:extLst>
          </p:cNvPr>
          <p:cNvPicPr>
            <a:picLocks noChangeAspect="1"/>
          </p:cNvPicPr>
          <p:nvPr/>
        </p:nvPicPr>
        <p:blipFill>
          <a:blip r:embed="rId16"/>
          <a:stretch>
            <a:fillRect/>
          </a:stretch>
        </p:blipFill>
        <p:spPr>
          <a:xfrm>
            <a:off x="10578714" y="5163666"/>
            <a:ext cx="900021" cy="649319"/>
          </a:xfrm>
          <a:prstGeom prst="rect">
            <a:avLst/>
          </a:prstGeom>
        </p:spPr>
      </p:pic>
      <p:pic>
        <p:nvPicPr>
          <p:cNvPr id="374" name="Picture 373">
            <a:extLst>
              <a:ext uri="{FF2B5EF4-FFF2-40B4-BE49-F238E27FC236}">
                <a16:creationId xmlns:a16="http://schemas.microsoft.com/office/drawing/2014/main" id="{D528F32B-D84E-495E-BA3C-8B6867DFF325}"/>
              </a:ext>
            </a:extLst>
          </p:cNvPr>
          <p:cNvPicPr>
            <a:picLocks noChangeAspect="1"/>
          </p:cNvPicPr>
          <p:nvPr/>
        </p:nvPicPr>
        <p:blipFill>
          <a:blip r:embed="rId17"/>
          <a:stretch>
            <a:fillRect/>
          </a:stretch>
        </p:blipFill>
        <p:spPr>
          <a:xfrm>
            <a:off x="9442855" y="3131729"/>
            <a:ext cx="991516" cy="616573"/>
          </a:xfrm>
          <a:prstGeom prst="rect">
            <a:avLst/>
          </a:prstGeom>
        </p:spPr>
      </p:pic>
      <p:pic>
        <p:nvPicPr>
          <p:cNvPr id="375" name="Picture 374">
            <a:extLst>
              <a:ext uri="{FF2B5EF4-FFF2-40B4-BE49-F238E27FC236}">
                <a16:creationId xmlns:a16="http://schemas.microsoft.com/office/drawing/2014/main" id="{5419710C-2973-4DE8-94ED-A141EAAFA61D}"/>
              </a:ext>
            </a:extLst>
          </p:cNvPr>
          <p:cNvPicPr>
            <a:picLocks noChangeAspect="1"/>
          </p:cNvPicPr>
          <p:nvPr/>
        </p:nvPicPr>
        <p:blipFill>
          <a:blip r:embed="rId18"/>
          <a:stretch>
            <a:fillRect/>
          </a:stretch>
        </p:blipFill>
        <p:spPr>
          <a:xfrm>
            <a:off x="8203990" y="2447339"/>
            <a:ext cx="893425" cy="312386"/>
          </a:xfrm>
          <a:prstGeom prst="rect">
            <a:avLst/>
          </a:prstGeom>
        </p:spPr>
      </p:pic>
      <p:pic>
        <p:nvPicPr>
          <p:cNvPr id="376" name="Picture 375">
            <a:extLst>
              <a:ext uri="{FF2B5EF4-FFF2-40B4-BE49-F238E27FC236}">
                <a16:creationId xmlns:a16="http://schemas.microsoft.com/office/drawing/2014/main" id="{A55B2073-E352-441B-B0BF-6722DA9A06BD}"/>
              </a:ext>
            </a:extLst>
          </p:cNvPr>
          <p:cNvPicPr>
            <a:picLocks noChangeAspect="1"/>
          </p:cNvPicPr>
          <p:nvPr/>
        </p:nvPicPr>
        <p:blipFill>
          <a:blip r:embed="rId19"/>
          <a:stretch>
            <a:fillRect/>
          </a:stretch>
        </p:blipFill>
        <p:spPr>
          <a:xfrm>
            <a:off x="7236253" y="1261825"/>
            <a:ext cx="1067241" cy="1040222"/>
          </a:xfrm>
          <a:prstGeom prst="rect">
            <a:avLst/>
          </a:prstGeom>
        </p:spPr>
      </p:pic>
      <p:pic>
        <p:nvPicPr>
          <p:cNvPr id="377" name="Picture 376">
            <a:extLst>
              <a:ext uri="{FF2B5EF4-FFF2-40B4-BE49-F238E27FC236}">
                <a16:creationId xmlns:a16="http://schemas.microsoft.com/office/drawing/2014/main" id="{EEE2D12A-875C-4452-A37E-3590010E2386}"/>
              </a:ext>
            </a:extLst>
          </p:cNvPr>
          <p:cNvPicPr>
            <a:picLocks noChangeAspect="1"/>
          </p:cNvPicPr>
          <p:nvPr/>
        </p:nvPicPr>
        <p:blipFill>
          <a:blip r:embed="rId20"/>
          <a:stretch>
            <a:fillRect/>
          </a:stretch>
        </p:blipFill>
        <p:spPr>
          <a:xfrm>
            <a:off x="10674483" y="3999837"/>
            <a:ext cx="909251" cy="707854"/>
          </a:xfrm>
          <a:prstGeom prst="rect">
            <a:avLst/>
          </a:prstGeom>
        </p:spPr>
      </p:pic>
      <p:pic>
        <p:nvPicPr>
          <p:cNvPr id="378" name="Picture 377">
            <a:extLst>
              <a:ext uri="{FF2B5EF4-FFF2-40B4-BE49-F238E27FC236}">
                <a16:creationId xmlns:a16="http://schemas.microsoft.com/office/drawing/2014/main" id="{03C1877A-3194-42FD-9D12-0CC7F75C0CC9}"/>
              </a:ext>
            </a:extLst>
          </p:cNvPr>
          <p:cNvPicPr>
            <a:picLocks noChangeAspect="1"/>
          </p:cNvPicPr>
          <p:nvPr/>
        </p:nvPicPr>
        <p:blipFill>
          <a:blip r:embed="rId21"/>
          <a:stretch>
            <a:fillRect/>
          </a:stretch>
        </p:blipFill>
        <p:spPr>
          <a:xfrm>
            <a:off x="7214335" y="2587377"/>
            <a:ext cx="627536" cy="665885"/>
          </a:xfrm>
          <a:prstGeom prst="rect">
            <a:avLst/>
          </a:prstGeom>
        </p:spPr>
      </p:pic>
      <p:pic>
        <p:nvPicPr>
          <p:cNvPr id="379" name="Picture 378">
            <a:extLst>
              <a:ext uri="{FF2B5EF4-FFF2-40B4-BE49-F238E27FC236}">
                <a16:creationId xmlns:a16="http://schemas.microsoft.com/office/drawing/2014/main" id="{B1E77608-18B9-4846-9A27-F0125A9F8F6C}"/>
              </a:ext>
            </a:extLst>
          </p:cNvPr>
          <p:cNvPicPr>
            <a:picLocks noChangeAspect="1"/>
          </p:cNvPicPr>
          <p:nvPr/>
        </p:nvPicPr>
        <p:blipFill>
          <a:blip r:embed="rId22"/>
          <a:stretch>
            <a:fillRect/>
          </a:stretch>
        </p:blipFill>
        <p:spPr>
          <a:xfrm>
            <a:off x="7236253" y="4303481"/>
            <a:ext cx="708394" cy="928426"/>
          </a:xfrm>
          <a:prstGeom prst="rect">
            <a:avLst/>
          </a:prstGeom>
        </p:spPr>
      </p:pic>
      <p:pic>
        <p:nvPicPr>
          <p:cNvPr id="380" name="Picture 379">
            <a:extLst>
              <a:ext uri="{FF2B5EF4-FFF2-40B4-BE49-F238E27FC236}">
                <a16:creationId xmlns:a16="http://schemas.microsoft.com/office/drawing/2014/main" id="{A8C9C94E-C04F-466E-A64B-7E4C5D736436}"/>
              </a:ext>
            </a:extLst>
          </p:cNvPr>
          <p:cNvPicPr>
            <a:picLocks noChangeAspect="1"/>
          </p:cNvPicPr>
          <p:nvPr/>
        </p:nvPicPr>
        <p:blipFill>
          <a:blip r:embed="rId23"/>
          <a:stretch>
            <a:fillRect/>
          </a:stretch>
        </p:blipFill>
        <p:spPr>
          <a:xfrm>
            <a:off x="9383670" y="4090248"/>
            <a:ext cx="1066173" cy="1013042"/>
          </a:xfrm>
          <a:prstGeom prst="rect">
            <a:avLst/>
          </a:prstGeom>
        </p:spPr>
      </p:pic>
    </p:spTree>
    <p:extLst>
      <p:ext uri="{BB962C8B-B14F-4D97-AF65-F5344CB8AC3E}">
        <p14:creationId xmlns:p14="http://schemas.microsoft.com/office/powerpoint/2010/main" val="130262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xtreme-2017">
  <a:themeElements>
    <a:clrScheme name="Custom 1">
      <a:dk1>
        <a:srgbClr val="000000"/>
      </a:dk1>
      <a:lt1>
        <a:srgbClr val="FFFFFF"/>
      </a:lt1>
      <a:dk2>
        <a:srgbClr val="1D2C53"/>
      </a:dk2>
      <a:lt2>
        <a:srgbClr val="FFFFFF"/>
      </a:lt2>
      <a:accent1>
        <a:srgbClr val="8B30A7"/>
      </a:accent1>
      <a:accent2>
        <a:srgbClr val="0391C0"/>
      </a:accent2>
      <a:accent3>
        <a:srgbClr val="60C1B6"/>
      </a:accent3>
      <a:accent4>
        <a:srgbClr val="FF6B5E"/>
      </a:accent4>
      <a:accent5>
        <a:srgbClr val="FFDF55"/>
      </a:accent5>
      <a:accent6>
        <a:srgbClr val="FF0164"/>
      </a:accent6>
      <a:hlink>
        <a:srgbClr val="0392C1"/>
      </a:hlink>
      <a:folHlink>
        <a:srgbClr val="0392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0" indent="0">
          <a:buFont typeface="Wingdings" charset="2"/>
          <a:buNone/>
          <a:defRPr sz="1600" dirty="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Extreme-2017" id="{A0C19DB2-F0CC-064C-9DC1-703EF293BEB7}" vid="{1058B44F-59E8-ED40-ABB8-9D9CB2B13A2A}"/>
    </a:ext>
  </a:extLst>
</a:theme>
</file>

<file path=ppt/theme/theme2.xml><?xml version="1.0" encoding="utf-8"?>
<a:theme xmlns:a="http://schemas.openxmlformats.org/drawingml/2006/main" name="Dark-Background-Clean">
  <a:themeElements>
    <a:clrScheme name="Custom 3">
      <a:dk1>
        <a:srgbClr val="24202B"/>
      </a:dk1>
      <a:lt1>
        <a:srgbClr val="FFFFFF"/>
      </a:lt1>
      <a:dk2>
        <a:srgbClr val="400099"/>
      </a:dk2>
      <a:lt2>
        <a:srgbClr val="EEECE1"/>
      </a:lt2>
      <a:accent1>
        <a:srgbClr val="400099"/>
      </a:accent1>
      <a:accent2>
        <a:srgbClr val="706B76"/>
      </a:accent2>
      <a:accent3>
        <a:srgbClr val="66BC53"/>
      </a:accent3>
      <a:accent4>
        <a:srgbClr val="00A5BF"/>
      </a:accent4>
      <a:accent5>
        <a:srgbClr val="C3025F"/>
      </a:accent5>
      <a:accent6>
        <a:srgbClr val="E2B100"/>
      </a:accent6>
      <a:hlink>
        <a:srgbClr val="00A5BF"/>
      </a:hlink>
      <a:folHlink>
        <a:srgbClr val="00B1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0" indent="0">
          <a:buFont typeface="Wingdings" charset="2"/>
          <a:buNone/>
          <a:defRPr sz="1600" dirty="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Extreme-Networks-PPT-Template-2018" id="{0D5D8A0A-B991-B94C-8F9E-59CAE4E00C70}" vid="{034C5179-60B7-0247-8293-C91F46CD51CC}"/>
    </a:ext>
  </a:extLst>
</a:theme>
</file>

<file path=ppt/theme/theme3.xml><?xml version="1.0" encoding="utf-8"?>
<a:theme xmlns:a="http://schemas.openxmlformats.org/drawingml/2006/main" name="Extreme-Networks-Template">
  <a:themeElements>
    <a:clrScheme name="Extreme Networks">
      <a:dk1>
        <a:sysClr val="windowText" lastClr="000000"/>
      </a:dk1>
      <a:lt1>
        <a:sysClr val="window" lastClr="FFFFFF"/>
      </a:lt1>
      <a:dk2>
        <a:srgbClr val="400099"/>
      </a:dk2>
      <a:lt2>
        <a:srgbClr val="EEECE1"/>
      </a:lt2>
      <a:accent1>
        <a:srgbClr val="400099"/>
      </a:accent1>
      <a:accent2>
        <a:srgbClr val="77777B"/>
      </a:accent2>
      <a:accent3>
        <a:srgbClr val="3BAF29"/>
      </a:accent3>
      <a:accent4>
        <a:srgbClr val="0971CE"/>
      </a:accent4>
      <a:accent5>
        <a:srgbClr val="FF6B00"/>
      </a:accent5>
      <a:accent6>
        <a:srgbClr val="F5C300"/>
      </a:accent6>
      <a:hlink>
        <a:srgbClr val="7340B3"/>
      </a:hlink>
      <a:folHlink>
        <a:srgbClr val="4795D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25425" indent="-225425">
          <a:buFont typeface="Wingdings" charset="2"/>
          <a:buChar char="§"/>
          <a:defRPr dirty="0">
            <a:solidFill>
              <a:schemeClr val="bg1"/>
            </a:solidFill>
          </a:defRPr>
        </a:defPPr>
      </a:lstStyle>
    </a:txDef>
  </a:objectDefaults>
  <a:extraClrSchemeLst/>
  <a:extLst>
    <a:ext uri="{05A4C25C-085E-4340-85A3-A5531E510DB2}">
      <thm15:themeFamily xmlns:thm15="http://schemas.microsoft.com/office/thememl/2012/main" name="ExtremeWireless Tech Briefing Nov2015" id="{D778800F-C68E-407C-B98E-C55E8BDD19ED}" vid="{B1141E9D-B3DB-4D35-84B3-2CDABB4A6F29}"/>
    </a:ext>
  </a:extLst>
</a:theme>
</file>

<file path=ppt/theme/theme4.xml><?xml version="1.0" encoding="utf-8"?>
<a:theme xmlns:a="http://schemas.openxmlformats.org/drawingml/2006/main" name="smartmobile_template.v0.9">
  <a:themeElements>
    <a:clrScheme name="smartmobile_template.v0.9 13">
      <a:dk1>
        <a:srgbClr val="323232"/>
      </a:dk1>
      <a:lt1>
        <a:srgbClr val="FFFFFF"/>
      </a:lt1>
      <a:dk2>
        <a:srgbClr val="6F9E00"/>
      </a:dk2>
      <a:lt2>
        <a:srgbClr val="808080"/>
      </a:lt2>
      <a:accent1>
        <a:srgbClr val="B80000"/>
      </a:accent1>
      <a:accent2>
        <a:srgbClr val="A70000"/>
      </a:accent2>
      <a:accent3>
        <a:srgbClr val="FFFFFF"/>
      </a:accent3>
      <a:accent4>
        <a:srgbClr val="292929"/>
      </a:accent4>
      <a:accent5>
        <a:srgbClr val="D8AAAA"/>
      </a:accent5>
      <a:accent6>
        <a:srgbClr val="970000"/>
      </a:accent6>
      <a:hlink>
        <a:srgbClr val="009999"/>
      </a:hlink>
      <a:folHlink>
        <a:srgbClr val="99CC00"/>
      </a:folHlink>
    </a:clrScheme>
    <a:fontScheme name="smartmobile_template.v0.9">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0000"/>
            </a:solidFill>
            <a:effectLst/>
            <a:latin typeface="Arial" charset="0"/>
          </a:defRPr>
        </a:defPPr>
      </a:lstStyle>
    </a:lnDef>
  </a:objectDefaults>
  <a:extraClrSchemeLst>
    <a:extraClrScheme>
      <a:clrScheme name="smartmobile_template.v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martmobile_template.v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martmobile_template.v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artmobile_template.v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martmobile_template.v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martmobile_template.v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martmobile_template.v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martmobile_template.v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martmobile_template.v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martmobile_template.v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martmobile_template.v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martmobile_template.v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martmobile_template.v0.9 13">
        <a:dk1>
          <a:srgbClr val="323232"/>
        </a:dk1>
        <a:lt1>
          <a:srgbClr val="FFFFFF"/>
        </a:lt1>
        <a:dk2>
          <a:srgbClr val="6F9E00"/>
        </a:dk2>
        <a:lt2>
          <a:srgbClr val="808080"/>
        </a:lt2>
        <a:accent1>
          <a:srgbClr val="B80000"/>
        </a:accent1>
        <a:accent2>
          <a:srgbClr val="A70000"/>
        </a:accent2>
        <a:accent3>
          <a:srgbClr val="FFFFFF"/>
        </a:accent3>
        <a:accent4>
          <a:srgbClr val="292929"/>
        </a:accent4>
        <a:accent5>
          <a:srgbClr val="D8AAAA"/>
        </a:accent5>
        <a:accent6>
          <a:srgbClr val="9700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1373</TotalTime>
  <Words>1138</Words>
  <Application>Microsoft Office PowerPoint</Application>
  <PresentationFormat>Widescreen</PresentationFormat>
  <Paragraphs>191</Paragraphs>
  <Slides>24</Slides>
  <Notes>8</Notes>
  <HiddenSlides>1</HiddenSlides>
  <MMClips>0</MMClips>
  <ScaleCrop>false</ScaleCrop>
  <HeadingPairs>
    <vt:vector size="6" baseType="variant">
      <vt:variant>
        <vt:lpstr>Fontes usadas</vt:lpstr>
      </vt:variant>
      <vt:variant>
        <vt:i4>8</vt:i4>
      </vt:variant>
      <vt:variant>
        <vt:lpstr>Tema</vt:lpstr>
      </vt:variant>
      <vt:variant>
        <vt:i4>4</vt:i4>
      </vt:variant>
      <vt:variant>
        <vt:lpstr>Títulos de slides</vt:lpstr>
      </vt:variant>
      <vt:variant>
        <vt:i4>24</vt:i4>
      </vt:variant>
    </vt:vector>
  </HeadingPairs>
  <TitlesOfParts>
    <vt:vector size="36" baseType="lpstr">
      <vt:lpstr>ＭＳ Ｐゴシック</vt:lpstr>
      <vt:lpstr>Arial</vt:lpstr>
      <vt:lpstr>Calibri</vt:lpstr>
      <vt:lpstr>Copperplate Gothic Bold</vt:lpstr>
      <vt:lpstr>Gotham</vt:lpstr>
      <vt:lpstr>Helvetica Neue Thin</vt:lpstr>
      <vt:lpstr>Times</vt:lpstr>
      <vt:lpstr>Wingdings</vt:lpstr>
      <vt:lpstr>Extreme-2017</vt:lpstr>
      <vt:lpstr>Dark-Background-Clean</vt:lpstr>
      <vt:lpstr>Extreme-Networks-Template</vt:lpstr>
      <vt:lpstr>smartmobile_template.v0.9</vt:lpstr>
      <vt:lpstr>Apresentação do PowerPoint</vt:lpstr>
      <vt:lpstr>Age of Acceleration: Driving Digital Transformation </vt:lpstr>
      <vt:lpstr>Apresentação do PowerPoint</vt:lpstr>
      <vt:lpstr>Why the Edge matters</vt:lpstr>
      <vt:lpstr>Value of Extreme Smart OmniEdge</vt:lpstr>
      <vt:lpstr>Extreme Networks</vt:lpstr>
      <vt:lpstr>Validados por Analistas da Indústria</vt:lpstr>
      <vt:lpstr>Industry Verified</vt:lpstr>
      <vt:lpstr>Extreme no Sul – Mercado Educacional</vt:lpstr>
      <vt:lpstr>Apresentação do PowerPoint</vt:lpstr>
      <vt:lpstr>Extreme no Sul – Mercado Educacional</vt:lpstr>
      <vt:lpstr>Soluções Inteligentes</vt:lpstr>
      <vt:lpstr>Oferecer soluções na área da informática para o mercado corporativo, governamental, educacional, com tecnologia de ponta, buscando a completa satisfação do CLIENTE, pois ele é a nossa razão de existir</vt:lpstr>
      <vt:lpstr>Nossos Parceiros</vt:lpstr>
      <vt:lpstr>Alguns de Nossos Clientes</vt:lpstr>
      <vt:lpstr>Extreme Conectando Estudantes pelo Brasil </vt:lpstr>
      <vt:lpstr>Solução Palo Alto Educação </vt:lpstr>
      <vt:lpstr>Caso de Sucesso – Unisinos </vt:lpstr>
      <vt:lpstr>Caso de Sucesso – UNISC</vt:lpstr>
      <vt:lpstr>Caso de Sucesso – Unochapecó</vt:lpstr>
      <vt:lpstr>Caso de Sucesso – Santa Casa Porto Alegre </vt:lpstr>
      <vt:lpstr>Caso de Sucesso – Pref. Caxias do Sul </vt:lpstr>
      <vt:lpstr>Novas Necessidades</vt:lpstr>
      <vt:lpstr>www.techdec.com.br alessandro.medeiros@techdec.com.br  51 999983-4641 51 3381-7600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Costa</dc:creator>
  <cp:lastModifiedBy>Administrador</cp:lastModifiedBy>
  <cp:revision>18</cp:revision>
  <dcterms:created xsi:type="dcterms:W3CDTF">2018-09-25T15:42:24Z</dcterms:created>
  <dcterms:modified xsi:type="dcterms:W3CDTF">2018-11-06T18:27:45Z</dcterms:modified>
</cp:coreProperties>
</file>