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8" r:id="rId10"/>
    <p:sldId id="267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4A252-5E6B-4EB8-8886-84AFA4358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30BA8C-FCDE-451E-9249-723D0B8EA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C35164-DFFB-4776-BB47-491F111C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57698E-AC06-47FF-AA5B-CD03DDC7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6526D1-5940-4D11-8B6D-50919878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8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65773-DC1A-4442-ACCC-E159F50B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99F2B7-CB85-4FFB-A1C3-A60625EB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29E6EE-92A9-49E0-AF96-F0A01B50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4F10F3-FF60-43EE-A340-4EFF7FDD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1BA417-AA86-4D92-9E7D-EC86F8BB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74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9A52A7-94AC-4088-AB7B-3B33C22B6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900FFE-C7DF-4461-B254-142F79BC9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38D99C-992B-43FC-8784-D6AFF0A6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52151-7215-43B8-BF2B-6386F86B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B110D5-94DD-41E1-B7F9-CDE2C9DA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3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998E5-2DFD-402D-B567-5839CE32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40E0A-857C-46F8-AFA8-C4CCFC7C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EDDAD-24CE-45E1-BA5D-41C4534B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F46BF6-5F17-4187-82F2-858EA39D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359918-7F62-443A-A096-2EB35C2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32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8CF38-425C-454E-86A4-1E389C0A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62C450-C867-41D5-A15D-9595C0A3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F254A-9285-4EE6-A873-5F12AAF6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EEC9FB-5A48-49C7-AC26-7ADB4C2A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FA9B3-DA4F-4C33-9303-86D973FA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65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CECCC-9762-4A50-BE8B-0457D199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AE9932-C1CF-410D-8323-F8FBD50E7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39CFC7-BD5B-4FE9-9937-929AC0072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33B34A-F5CA-4D9A-B756-09D0D537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4F497-D66B-474C-B3D8-6921EB58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AFA405-F8AD-4530-8BB6-E56D8A1D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0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1E3D1-3CC1-4DEC-823F-060B6A6F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A7EE39-6536-474A-BFCF-96FB9901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11FA0C-8CF5-4AD7-9BAA-C9518E35B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77CC22-C4CD-42D9-BEA0-772D2883E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B6C025-F912-4E8B-B2DE-D5DEAC11A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3564780-50CC-4B9C-9F07-870D0CCA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5B79C7-E750-4BFE-87DC-8AEF3C64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A3704E-A0F1-4CEC-9B20-63E6C7DA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80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26C4F-6CEC-4FE5-A198-08528352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33AC5F-698F-4F11-9D5F-A8FA67B4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75C68F-CBCB-4D1C-92CC-1C7783D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A4B50F-A1EA-4A30-A13D-0ADB87D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70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65E19E-8050-4F63-93B3-5702791E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CF14BE-BAED-4A89-B82C-0693552C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FB24CB-8E26-4900-A8E6-B7118D2E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49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3BD6A-C317-4AE7-86F8-3B3B2A22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796F3-B0A5-4267-A8DF-84A328E6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90F87C-D64F-4C5B-9C58-7B22F3A2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25A032-2D23-4887-A2F9-1FD0EF61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5307AE-0922-4EF4-8F0A-CB682622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CF7D4E-28AC-49AE-8E95-462D4385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39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63E8-8091-40BD-B46A-2C57E6B6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D4162C-10A7-4D7C-AFB9-480B193B0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08E8CB-41EE-4A65-986C-F70918C7C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C98A5-BD7F-45B1-AA88-4453D3D3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9FB870-E8A4-49EB-A316-56EDBC9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D67EAD-B03F-4750-B0C0-7891B0E8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80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3A7B62-21AE-488A-8B58-02871562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38080A-3383-4E8F-B5D2-95BC26899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3AF3F0-CFAE-4854-B5D9-300036605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A0BE-8C43-4FE7-BB85-2765E495B2F2}" type="datetimeFigureOut">
              <a:rPr lang="pt-BR" smtClean="0"/>
              <a:t>04/10/2019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C0D9C1-B468-4620-A990-1E1689D40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230BCB-EFF2-43C5-A0D3-2A34F8F25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9ED6-C8FD-46E7-A2AB-9E278A860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46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1C2AD-B6E3-4004-B2CD-441E124A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algn="ctr"/>
            <a:r>
              <a:rPr lang="pt-BR" sz="16600" kern="11800" spc="1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n light" panose="02000500000000000000" pitchFamily="2" charset="0"/>
              </a:rPr>
              <a:t>ED</a:t>
            </a:r>
            <a:br>
              <a:rPr lang="pt-BR" sz="16600" kern="11800" spc="1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n light" panose="02000500000000000000" pitchFamily="2" charset="0"/>
              </a:rPr>
            </a:br>
            <a:r>
              <a:rPr lang="pt-BR" sz="16600" kern="11800" spc="10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n light" panose="02000500000000000000" pitchFamily="2" charset="0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309662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3041DEC9-C4D7-4FF8-8CA3-8597A7985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02321-1C11-4ADA-AF3F-601914FB0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4E60CD-8D9F-4743-B96E-A89C1B19E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9512C006-8D45-4BF5-BE4E-DB32C3D8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33B1D7-7E0C-4B7F-8D9E-65098AF42B8D}"/>
              </a:ext>
            </a:extLst>
          </p:cNvPr>
          <p:cNvSpPr txBox="1"/>
          <p:nvPr/>
        </p:nvSpPr>
        <p:spPr>
          <a:xfrm flipH="1">
            <a:off x="4893746" y="1293952"/>
            <a:ext cx="510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n light" panose="02000500000000000000" pitchFamily="2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49926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99A4DC2-5A59-4975-BBE7-9DF9E83E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4926D1-031A-485C-B3DF-62E3C50F0C7F}"/>
              </a:ext>
            </a:extLst>
          </p:cNvPr>
          <p:cNvSpPr/>
          <p:nvPr/>
        </p:nvSpPr>
        <p:spPr>
          <a:xfrm>
            <a:off x="4968658" y="5373666"/>
            <a:ext cx="3949874" cy="375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4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8CD91F1-8E3F-436D-9028-FC3FF15E3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8C4E829-8432-4058-B328-653562C90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2" t="78394" r="28558" b="17094"/>
          <a:stretch/>
        </p:blipFill>
        <p:spPr>
          <a:xfrm>
            <a:off x="8468751" y="6330462"/>
            <a:ext cx="3460652" cy="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586829E-7B6D-4A71-B67D-E0A89E6A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0EACE50-4883-4AA7-9529-C4E9F4D4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2297497-F893-4C32-AC92-8A42B44A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ássaro, flor&#10;&#10;Descrição gerada automaticamente">
            <a:extLst>
              <a:ext uri="{FF2B5EF4-FFF2-40B4-BE49-F238E27FC236}">
                <a16:creationId xmlns:a16="http://schemas.microsoft.com/office/drawing/2014/main" id="{B7D3CF84-39C5-470A-8F7E-DD1EA378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lor, pássaro&#10;&#10;Descrição gerada automaticamente">
            <a:extLst>
              <a:ext uri="{FF2B5EF4-FFF2-40B4-BE49-F238E27FC236}">
                <a16:creationId xmlns:a16="http://schemas.microsoft.com/office/drawing/2014/main" id="{E91782CE-8B4E-4F5F-A120-032EB690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lor, pássaro&#10;&#10;Descrição gerada automaticamente">
            <a:extLst>
              <a:ext uri="{FF2B5EF4-FFF2-40B4-BE49-F238E27FC236}">
                <a16:creationId xmlns:a16="http://schemas.microsoft.com/office/drawing/2014/main" id="{3B1F37A8-E1E8-422E-9BCF-C556CF594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0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Moon light</vt:lpstr>
      <vt:lpstr>Tema do Office</vt:lpstr>
      <vt:lpstr>ED EX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Scarleth Duarte</dc:creator>
  <cp:lastModifiedBy>joao pedro tonetto pinheiro</cp:lastModifiedBy>
  <cp:revision>7</cp:revision>
  <dcterms:created xsi:type="dcterms:W3CDTF">2019-10-04T12:09:18Z</dcterms:created>
  <dcterms:modified xsi:type="dcterms:W3CDTF">2019-10-04T13:32:41Z</dcterms:modified>
</cp:coreProperties>
</file>