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8" r:id="rId4"/>
    <p:sldId id="259" r:id="rId5"/>
    <p:sldId id="258" r:id="rId6"/>
    <p:sldId id="260" r:id="rId7"/>
    <p:sldId id="263" r:id="rId8"/>
    <p:sldId id="261" r:id="rId9"/>
    <p:sldId id="279" r:id="rId10"/>
    <p:sldId id="276" r:id="rId11"/>
    <p:sldId id="268" r:id="rId12"/>
    <p:sldId id="275" r:id="rId13"/>
    <p:sldId id="277" r:id="rId14"/>
  </p:sldIdLst>
  <p:sldSz cx="9144000" cy="5143500" type="screen16x9"/>
  <p:notesSz cx="6858000" cy="9144000"/>
  <p:embeddedFontLst>
    <p:embeddedFont>
      <p:font typeface="Patrick Hand SC" panose="020B0604020202020204" charset="0"/>
      <p:regular r:id="rId16"/>
    </p:embeddedFont>
    <p:embeddedFont>
      <p:font typeface="Patrick Hand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664498-1294-497E-84A2-421573035F1C}">
  <a:tblStyle styleId="{91664498-1294-497E-84A2-421573035F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70325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748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62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09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55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19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979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472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114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35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60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40425" y="1991825"/>
            <a:ext cx="406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57500" y="1583350"/>
            <a:ext cx="4229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457500" y="2840054"/>
            <a:ext cx="42291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1628225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794549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mec.gov.br/plano-nacional-de-formacao-de-professores/censo-do-professo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2540425" y="1991825"/>
            <a:ext cx="406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Educa-se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Métricas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  <p:sp>
        <p:nvSpPr>
          <p:cNvPr id="4" name="AutoShape 2" descr="Gráfico de respostas do Formulários Google. Título da pergunta: Você utilizaria uma plataforma digital que trouxesse outras metodologias, ferramentas e dinâmicas para contribuir com suas práticas pedagógicas?. Número de respostas: 161 respostas."/>
          <p:cNvSpPr>
            <a:spLocks noChangeAspect="1" noChangeArrowheads="1"/>
          </p:cNvSpPr>
          <p:nvPr/>
        </p:nvSpPr>
        <p:spPr bwMode="auto">
          <a:xfrm>
            <a:off x="2628112" y="1072281"/>
            <a:ext cx="2031669" cy="203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Gráfico de respostas do Formulários Google. Título da pergunta: Você utilizaria uma plataforma digital que trouxesse outras metodologias, ferramentas e dinâmicas para contribuir com suas práticas pedagógicas?. Número de respostas: 161 respostas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185" y="1517781"/>
            <a:ext cx="5259629" cy="28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84" y="589844"/>
            <a:ext cx="2061157" cy="206115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84" y="2689655"/>
            <a:ext cx="1944114" cy="1944114"/>
          </a:xfrm>
          <a:prstGeom prst="rect">
            <a:avLst/>
          </a:prstGeom>
        </p:spPr>
      </p:pic>
      <p:sp>
        <p:nvSpPr>
          <p:cNvPr id="6" name="AutoShape 2" descr="https://web.whatsapp.com/pp?e=https%3A%2F%2Fpps.whatsapp.net%2Fv%2Ft61.24694-24%2F65056927_363304224341178_5941150534533644288_n.jpg%3Foe%3D5D9AB335%26oh%3Dc85f443d958ac279efe3e9d1e8274cca&amp;t=l&amp;u=555391017536%40c.us&amp;i=156502329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51" y="2663466"/>
            <a:ext cx="1970175" cy="19701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837" y="2636312"/>
            <a:ext cx="1983334" cy="198333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73" y="589844"/>
            <a:ext cx="2172932" cy="204646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837" y="614066"/>
            <a:ext cx="1983334" cy="198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>
            <a:spLocks noGrp="1"/>
          </p:cNvSpPr>
          <p:nvPr>
            <p:ph type="body" idx="4294967295"/>
          </p:nvPr>
        </p:nvSpPr>
        <p:spPr>
          <a:xfrm>
            <a:off x="2153525" y="2012350"/>
            <a:ext cx="1274700" cy="130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 b="1" dirty="0">
                <a:latin typeface="Patrick Hand SC"/>
                <a:sym typeface="Patrick Hand SC"/>
              </a:rPr>
              <a:t>MVP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32" name="Google Shape;232;p33"/>
          <p:cNvSpPr/>
          <p:nvPr/>
        </p:nvSpPr>
        <p:spPr>
          <a:xfrm>
            <a:off x="3877650" y="1358000"/>
            <a:ext cx="1355100" cy="24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Place your screenshot here</a:t>
            </a:r>
            <a:endParaRPr sz="100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33" name="Google Shape;233;p3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" name="WhatsApp Video 2019-10-04 at 08.45.0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77650" y="1358000"/>
            <a:ext cx="1382293" cy="244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2896819" y="1346575"/>
            <a:ext cx="3152851" cy="3588300"/>
          </a:xfrm>
        </p:spPr>
        <p:txBody>
          <a:bodyPr/>
          <a:lstStyle/>
          <a:p>
            <a:r>
              <a:rPr lang="pt-BR" dirty="0" smtClean="0"/>
              <a:t>FIM.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sz="1500" dirty="0" smtClean="0"/>
              <a:t>contatoensinase@gmail.com</a:t>
            </a:r>
            <a:endParaRPr lang="pt-BR" sz="15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1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1628225" y="742938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Problema</a:t>
            </a:r>
            <a:endParaRPr sz="3500" dirty="0"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2633472" y="1971160"/>
            <a:ext cx="4052621" cy="8013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 smtClean="0"/>
              <a:t>Alunos apontaram problema na forma de dar aula. </a:t>
            </a:r>
            <a:endParaRPr sz="2800" dirty="0"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2882189" y="922850"/>
            <a:ext cx="3218688" cy="3588300"/>
          </a:xfrm>
        </p:spPr>
        <p:txBody>
          <a:bodyPr/>
          <a:lstStyle/>
          <a:p>
            <a:r>
              <a:rPr lang="pt-BR" dirty="0" smtClean="0"/>
              <a:t>De 95 universitários, 65% citou metodologia como problema.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1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ctrTitle"/>
          </p:nvPr>
        </p:nvSpPr>
        <p:spPr>
          <a:xfrm>
            <a:off x="2457500" y="829888"/>
            <a:ext cx="4229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Mercado</a:t>
            </a:r>
            <a:endParaRPr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2457500" y="2408458"/>
            <a:ext cx="42291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Numero de professores no Brasil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4.104.882.</a:t>
            </a:r>
            <a:endParaRPr dirty="0"/>
          </a:p>
        </p:txBody>
      </p:sp>
      <p:sp>
        <p:nvSpPr>
          <p:cNvPr id="2" name="Retângulo 1"/>
          <p:cNvSpPr/>
          <p:nvPr/>
        </p:nvSpPr>
        <p:spPr>
          <a:xfrm>
            <a:off x="2055570" y="4036528"/>
            <a:ext cx="76297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http://</a:t>
            </a:r>
            <a:r>
              <a:rPr lang="pt-BR" sz="1000" dirty="0">
                <a:hlinkClick r:id="rId3"/>
              </a:rPr>
              <a:t>portal.mec.gov.br/plano-nacional-de-formacao-de-professores/censo-do-professor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 idx="4294967295"/>
          </p:nvPr>
        </p:nvSpPr>
        <p:spPr>
          <a:xfrm>
            <a:off x="1918700" y="1133856"/>
            <a:ext cx="5306700" cy="103539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6"/>
                </a:solidFill>
              </a:rPr>
              <a:t>Solu</a:t>
            </a:r>
            <a:r>
              <a:rPr lang="pt-BR" sz="6000" dirty="0" err="1">
                <a:solidFill>
                  <a:schemeClr val="accent6"/>
                </a:solidFill>
              </a:rPr>
              <a:t>çã</a:t>
            </a:r>
            <a:r>
              <a:rPr lang="en" sz="6000" dirty="0">
                <a:solidFill>
                  <a:schemeClr val="accent6"/>
                </a:solidFill>
              </a:rPr>
              <a:t>o    </a:t>
            </a:r>
            <a:endParaRPr sz="6000" dirty="0">
              <a:solidFill>
                <a:schemeClr val="accent6"/>
              </a:solidFill>
            </a:endParaRPr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4294967295"/>
          </p:nvPr>
        </p:nvSpPr>
        <p:spPr>
          <a:xfrm>
            <a:off x="1918700" y="2192769"/>
            <a:ext cx="5306700" cy="185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lt1"/>
                </a:solidFill>
              </a:rPr>
              <a:t>Plataforma </a:t>
            </a:r>
            <a:r>
              <a:rPr lang="pt-BR" sz="3600" b="1" dirty="0" smtClean="0">
                <a:solidFill>
                  <a:schemeClr val="lt1"/>
                </a:solidFill>
              </a:rPr>
              <a:t>digital para compartilhamento de metodologias.</a:t>
            </a:r>
            <a:endParaRPr sz="36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3135899" y="1205644"/>
            <a:ext cx="2872200" cy="54750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Concorrente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 </a:t>
            </a:r>
            <a:endParaRPr dirty="0"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89" y="2083460"/>
            <a:ext cx="3138221" cy="1765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1628225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/>
              <a:t>As faculdades da </a:t>
            </a:r>
            <a:r>
              <a:rPr lang="pt-BR" dirty="0" err="1"/>
              <a:t>Comung</a:t>
            </a:r>
            <a:r>
              <a:rPr lang="pt-BR" dirty="0"/>
              <a:t> serão porta de entrada para atingir os professores e assim propagar os métodos já existentes.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/>
              <a:t>Assim tornar possível que haja uma customização de um método para diferentes áreas.</a:t>
            </a:r>
            <a:endParaRPr dirty="0"/>
          </a:p>
        </p:txBody>
      </p:sp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Parceiros</a:t>
            </a:r>
            <a:endParaRPr dirty="0"/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074" name="Picture 2" descr="Resultado de imagem para com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92" y="2018995"/>
            <a:ext cx="2777384" cy="184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Modelo de </a:t>
            </a:r>
            <a:r>
              <a:rPr lang="en" sz="3200" dirty="0" smtClean="0"/>
              <a:t>negócio </a:t>
            </a:r>
            <a:endParaRPr sz="3200"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050" name="Picture 2" descr="Resultado de imagem para saco dinhei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672" y="166242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17;p22"/>
          <p:cNvSpPr txBox="1">
            <a:spLocks noGrp="1"/>
          </p:cNvSpPr>
          <p:nvPr>
            <p:ph type="body" idx="1"/>
          </p:nvPr>
        </p:nvSpPr>
        <p:spPr>
          <a:xfrm>
            <a:off x="1854433" y="2055278"/>
            <a:ext cx="2991917" cy="21029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dirty="0" smtClean="0"/>
              <a:t>Engajamento das Universidades ligadas ao </a:t>
            </a:r>
            <a:r>
              <a:rPr lang="pt-BR" sz="1800" dirty="0" err="1" smtClean="0"/>
              <a:t>Comung</a:t>
            </a:r>
            <a:r>
              <a:rPr lang="pt-BR" sz="1800" dirty="0"/>
              <a:t> </a:t>
            </a:r>
            <a:r>
              <a:rPr lang="pt-BR" sz="1800" dirty="0" smtClean="0"/>
              <a:t>orientando professores a acessar a plataforma compartilhando informações.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1728512" y="1421509"/>
            <a:ext cx="5686975" cy="27042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 smtClean="0"/>
              <a:t>Na pesquisa realizada com 163 professores: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 smtClean="0"/>
              <a:t>39,3% Comunidade acadêmica</a:t>
            </a:r>
            <a:r>
              <a:rPr lang="pt-BR" dirty="0" smtClean="0"/>
              <a:t>;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 smtClean="0"/>
              <a:t>42,9% Avaliação pelos alunos: melhores aulas;</a:t>
            </a:r>
          </a:p>
          <a:p>
            <a:pPr marL="0" lvl="0" indent="0">
              <a:buNone/>
            </a:pPr>
            <a:r>
              <a:rPr lang="pt-BR" dirty="0" smtClean="0"/>
              <a:t>10,4</a:t>
            </a:r>
            <a:r>
              <a:rPr lang="pt-BR" dirty="0"/>
              <a:t> % Ranking na plataforma através e número de </a:t>
            </a:r>
            <a:r>
              <a:rPr lang="pt-BR" dirty="0" smtClean="0"/>
              <a:t>downloads;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 smtClean="0"/>
              <a:t>Inclusão no currículo;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 smtClean="0"/>
              <a:t>Certificado do </a:t>
            </a:r>
            <a:r>
              <a:rPr lang="pt-BR" dirty="0" err="1" smtClean="0"/>
              <a:t>Comung</a:t>
            </a:r>
            <a:r>
              <a:rPr lang="pt-BR" dirty="0" smtClean="0"/>
              <a:t> para as melhores práticas;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1628249" y="766909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Reconhecimento</a:t>
            </a:r>
            <a:endParaRPr dirty="0"/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50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lbot template">
  <a:themeElements>
    <a:clrScheme name="Custom 347">
      <a:dk1>
        <a:srgbClr val="393B44"/>
      </a:dk1>
      <a:lt1>
        <a:srgbClr val="FFFFFF"/>
      </a:lt1>
      <a:dk2>
        <a:srgbClr val="98ADBE"/>
      </a:dk2>
      <a:lt2>
        <a:srgbClr val="F5F5F5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966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163</Words>
  <Application>Microsoft Office PowerPoint</Application>
  <PresentationFormat>Apresentação na tela (16:9)</PresentationFormat>
  <Paragraphs>43</Paragraphs>
  <Slides>13</Slides>
  <Notes>10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Patrick Hand SC</vt:lpstr>
      <vt:lpstr>Patrick Hand</vt:lpstr>
      <vt:lpstr>Arial</vt:lpstr>
      <vt:lpstr>Talbot template</vt:lpstr>
      <vt:lpstr>Educa-se</vt:lpstr>
      <vt:lpstr>Problema</vt:lpstr>
      <vt:lpstr>Apresentação do PowerPoint</vt:lpstr>
      <vt:lpstr>Mercado</vt:lpstr>
      <vt:lpstr>Solução    </vt:lpstr>
      <vt:lpstr>Apresentação do PowerPoint</vt:lpstr>
      <vt:lpstr>Parceiros</vt:lpstr>
      <vt:lpstr>Modelo de negócio </vt:lpstr>
      <vt:lpstr>Reconhecimento</vt:lpstr>
      <vt:lpstr>Métricas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Educa-se</dc:title>
  <dc:creator>i7-8gb-256ssd</dc:creator>
  <cp:lastModifiedBy>Laura Andrade</cp:lastModifiedBy>
  <cp:revision>41</cp:revision>
  <dcterms:modified xsi:type="dcterms:W3CDTF">2019-10-04T13:37:08Z</dcterms:modified>
</cp:coreProperties>
</file>