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3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88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3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53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76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3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5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96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D374-2D8F-4BA1-97C3-E3AF2402F6B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BF3C-4CE4-4763-9602-1D176CAAF1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3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"/>
            <a:ext cx="12192000" cy="68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3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Hub One de </a:t>
            </a:r>
            <a:r>
              <a:rPr lang="en-US" dirty="0" err="1"/>
              <a:t>Criatividade</a:t>
            </a:r>
            <a:r>
              <a:rPr lang="en-US" dirty="0"/>
              <a:t> e </a:t>
            </a:r>
            <a:r>
              <a:rPr lang="en-US" dirty="0" err="1"/>
              <a:t>Inovação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2B930B-6AA8-4EE8-ABC8-BB76EC431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3" y="2712153"/>
            <a:ext cx="5069382" cy="250934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Espaço</a:t>
            </a:r>
            <a:r>
              <a:rPr lang="en-US" sz="2400" dirty="0"/>
              <a:t> </a:t>
            </a:r>
            <a:r>
              <a:rPr lang="en-US" sz="2400" dirty="0" err="1"/>
              <a:t>pensado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circulação</a:t>
            </a:r>
            <a:r>
              <a:rPr lang="en-US" sz="2400" dirty="0"/>
              <a:t> e </a:t>
            </a:r>
            <a:r>
              <a:rPr lang="en-US" sz="2400" dirty="0" err="1"/>
              <a:t>encontro</a:t>
            </a:r>
            <a:r>
              <a:rPr lang="en-US" sz="2400" dirty="0"/>
              <a:t> de </a:t>
            </a:r>
            <a:r>
              <a:rPr lang="en-US" sz="2400" b="1" dirty="0" err="1"/>
              <a:t>pessoas</a:t>
            </a:r>
            <a:r>
              <a:rPr lang="en-US" sz="2400" dirty="0"/>
              <a:t> que </a:t>
            </a:r>
            <a:r>
              <a:rPr lang="en-US" sz="2400" dirty="0" err="1"/>
              <a:t>buscam</a:t>
            </a:r>
            <a:r>
              <a:rPr lang="en-US" sz="2400" dirty="0"/>
              <a:t> </a:t>
            </a:r>
            <a:r>
              <a:rPr lang="en-US" sz="2400" dirty="0" err="1"/>
              <a:t>experiências</a:t>
            </a:r>
            <a:r>
              <a:rPr lang="en-US" sz="2400" dirty="0"/>
              <a:t> para </a:t>
            </a:r>
            <a:r>
              <a:rPr lang="en-US" sz="2400" dirty="0" err="1"/>
              <a:t>desenvolver</a:t>
            </a:r>
            <a:r>
              <a:rPr lang="en-US" sz="2400" dirty="0"/>
              <a:t> </a:t>
            </a:r>
            <a:r>
              <a:rPr lang="en-US" sz="2400" dirty="0" err="1"/>
              <a:t>ideias</a:t>
            </a:r>
            <a:r>
              <a:rPr lang="en-US" sz="2400" dirty="0"/>
              <a:t> </a:t>
            </a:r>
            <a:r>
              <a:rPr lang="en-US" sz="2400" b="1" dirty="0" err="1"/>
              <a:t>criativas</a:t>
            </a:r>
            <a:r>
              <a:rPr lang="en-US" sz="2400" b="1" dirty="0"/>
              <a:t> e </a:t>
            </a:r>
            <a:r>
              <a:rPr lang="en-US" sz="2400" b="1" dirty="0" err="1"/>
              <a:t>inovadoras</a:t>
            </a:r>
            <a:r>
              <a:rPr lang="en-US" sz="2400" dirty="0"/>
              <a:t> para </a:t>
            </a:r>
            <a:r>
              <a:rPr lang="en-US" sz="2400" b="1" dirty="0" err="1"/>
              <a:t>transformar</a:t>
            </a:r>
            <a:r>
              <a:rPr lang="en-US" sz="2400" b="1" dirty="0"/>
              <a:t> o </a:t>
            </a:r>
            <a:r>
              <a:rPr lang="en-US" sz="2400" b="1" dirty="0" err="1"/>
              <a:t>mundo</a:t>
            </a:r>
            <a:r>
              <a:rPr lang="en-US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620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Proposta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Abrigar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suporte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diferenciado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projetos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negócios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intensivos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conhecimento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inovação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especialmente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áreas</a:t>
            </a:r>
            <a:r>
              <a:rPr lang="en-US" sz="2000" dirty="0">
                <a:solidFill>
                  <a:schemeClr val="bg1"/>
                </a:solidFill>
              </a:rPr>
              <a:t> de TI e </a:t>
            </a:r>
            <a:r>
              <a:rPr lang="en-US" sz="2000" dirty="0" err="1">
                <a:solidFill>
                  <a:schemeClr val="bg1"/>
                </a:solidFill>
              </a:rPr>
              <a:t>Indústria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Criativa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262372"/>
            <a:ext cx="6250769" cy="41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pt-BR" dirty="0"/>
              <a:t>Conceito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6" y="2589086"/>
            <a:ext cx="4128056" cy="275547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Unir</a:t>
            </a:r>
            <a:r>
              <a:rPr lang="en-US" sz="2400" dirty="0"/>
              <a:t>, no </a:t>
            </a:r>
            <a:r>
              <a:rPr lang="en-US" sz="2400" dirty="0" err="1"/>
              <a:t>mesmo</a:t>
            </a:r>
            <a:r>
              <a:rPr lang="en-US" sz="2400" dirty="0"/>
              <a:t> </a:t>
            </a:r>
            <a:r>
              <a:rPr lang="en-US" sz="2400" dirty="0" err="1"/>
              <a:t>ambiente</a:t>
            </a:r>
            <a:r>
              <a:rPr lang="en-US" sz="2400" dirty="0"/>
              <a:t>, </a:t>
            </a:r>
            <a:r>
              <a:rPr lang="en-US" sz="2400" dirty="0" err="1"/>
              <a:t>empresas</a:t>
            </a:r>
            <a:r>
              <a:rPr lang="en-US" sz="2400" dirty="0"/>
              <a:t> </a:t>
            </a:r>
            <a:r>
              <a:rPr lang="en-US" sz="2400" dirty="0" err="1"/>
              <a:t>incubadas</a:t>
            </a:r>
            <a:r>
              <a:rPr lang="en-US" sz="2400" dirty="0"/>
              <a:t> e </a:t>
            </a:r>
            <a:r>
              <a:rPr lang="en-US" sz="2400" dirty="0" err="1"/>
              <a:t>residentes</a:t>
            </a:r>
            <a:r>
              <a:rPr lang="en-US" sz="2400" dirty="0"/>
              <a:t>, </a:t>
            </a:r>
            <a:r>
              <a:rPr lang="en-US" sz="2400" dirty="0" err="1"/>
              <a:t>laboratórios</a:t>
            </a:r>
            <a:r>
              <a:rPr lang="en-US" sz="2400" dirty="0"/>
              <a:t> da </a:t>
            </a:r>
            <a:r>
              <a:rPr lang="en-US" sz="2400" dirty="0" err="1"/>
              <a:t>Universidade</a:t>
            </a:r>
            <a:r>
              <a:rPr lang="en-US" sz="2400" dirty="0"/>
              <a:t>, </a:t>
            </a:r>
            <a:r>
              <a:rPr lang="en-US" sz="2400" dirty="0" err="1"/>
              <a:t>salas</a:t>
            </a:r>
            <a:r>
              <a:rPr lang="en-US" sz="2400" dirty="0"/>
              <a:t> e </a:t>
            </a:r>
            <a:r>
              <a:rPr lang="en-US" sz="2400" dirty="0" err="1"/>
              <a:t>mobiliário</a:t>
            </a:r>
            <a:r>
              <a:rPr lang="en-US" sz="2400" dirty="0"/>
              <a:t> que </a:t>
            </a:r>
            <a:r>
              <a:rPr lang="en-US" sz="2400" dirty="0" err="1"/>
              <a:t>podem</a:t>
            </a:r>
            <a:r>
              <a:rPr lang="en-US" sz="2400" dirty="0"/>
              <a:t> ser </a:t>
            </a:r>
            <a:r>
              <a:rPr lang="en-US" sz="2400" dirty="0" err="1"/>
              <a:t>utilzados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diversos</a:t>
            </a:r>
            <a:r>
              <a:rPr lang="en-US" sz="2400" dirty="0"/>
              <a:t> </a:t>
            </a:r>
            <a:r>
              <a:rPr lang="en-US" sz="2400" dirty="0" err="1"/>
              <a:t>níveis</a:t>
            </a:r>
            <a:r>
              <a:rPr lang="en-US" sz="2400" dirty="0"/>
              <a:t> de </a:t>
            </a:r>
            <a:r>
              <a:rPr lang="en-US" sz="2400" dirty="0" err="1"/>
              <a:t>ensino</a:t>
            </a:r>
            <a:r>
              <a:rPr lang="en-US" sz="2400" dirty="0"/>
              <a:t>, </a:t>
            </a:r>
            <a:r>
              <a:rPr lang="en-US" sz="2400" dirty="0" err="1"/>
              <a:t>promovendo</a:t>
            </a:r>
            <a:r>
              <a:rPr lang="en-US" sz="2400" dirty="0"/>
              <a:t> a </a:t>
            </a:r>
            <a:r>
              <a:rPr lang="en-US" sz="2400" dirty="0" err="1"/>
              <a:t>integração</a:t>
            </a:r>
            <a:r>
              <a:rPr lang="en-US" sz="2400" dirty="0"/>
              <a:t> das </a:t>
            </a:r>
            <a:r>
              <a:rPr lang="en-US" sz="2400" dirty="0" err="1"/>
              <a:t>pessoas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#</a:t>
            </a:r>
            <a:r>
              <a:rPr lang="en-US" sz="2400" b="1" dirty="0" err="1"/>
              <a:t>conexão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56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Números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467" y="2638044"/>
            <a:ext cx="3634917" cy="341562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1.6000 M2 de </a:t>
            </a:r>
            <a:r>
              <a:rPr lang="en-US" sz="2000" dirty="0" err="1">
                <a:solidFill>
                  <a:schemeClr val="bg1"/>
                </a:solidFill>
              </a:rPr>
              <a:t>área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20 </a:t>
            </a:r>
            <a:r>
              <a:rPr lang="en-US" sz="2000" dirty="0" err="1">
                <a:solidFill>
                  <a:schemeClr val="bg1"/>
                </a:solidFill>
              </a:rPr>
              <a:t>Empresas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instaladas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Empresas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espera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chemeClr val="bg1"/>
                </a:solidFill>
              </a:rPr>
              <a:t>35 Posições de </a:t>
            </a:r>
            <a:r>
              <a:rPr lang="pt-BR" sz="2000" dirty="0" err="1">
                <a:solidFill>
                  <a:schemeClr val="bg1"/>
                </a:solidFill>
              </a:rPr>
              <a:t>Coworking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chemeClr val="bg1"/>
                </a:solidFill>
              </a:rPr>
              <a:t>30 Visitas 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chemeClr val="bg1"/>
                </a:solidFill>
              </a:rPr>
              <a:t>500 Visitantes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chemeClr val="bg1"/>
                </a:solidFill>
              </a:rPr>
              <a:t>06 Disciplinas ocorrendo no Hub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chemeClr val="bg1"/>
                </a:solidFill>
              </a:rPr>
              <a:t>04 Propostas de “replicação”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942143"/>
            <a:ext cx="6250769" cy="28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0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B20F52-B649-4B7D-A268-0510557F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6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2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Tema do Office</vt:lpstr>
      <vt:lpstr>Apresentação do PowerPoint</vt:lpstr>
      <vt:lpstr>Hub One de Criatividade e Inovação</vt:lpstr>
      <vt:lpstr>Proposta</vt:lpstr>
      <vt:lpstr>Conceito</vt:lpstr>
      <vt:lpstr>Números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Piardi</dc:creator>
  <cp:lastModifiedBy>Gustavo Piardi Dos Santos</cp:lastModifiedBy>
  <cp:revision>10</cp:revision>
  <dcterms:created xsi:type="dcterms:W3CDTF">2019-04-04T18:31:26Z</dcterms:created>
  <dcterms:modified xsi:type="dcterms:W3CDTF">2019-10-04T00:49:03Z</dcterms:modified>
</cp:coreProperties>
</file>