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6" r:id="rId2"/>
    <p:sldId id="303" r:id="rId3"/>
    <p:sldId id="277" r:id="rId4"/>
    <p:sldId id="290" r:id="rId5"/>
    <p:sldId id="285" r:id="rId6"/>
    <p:sldId id="304" r:id="rId7"/>
    <p:sldId id="299" r:id="rId8"/>
    <p:sldId id="305" r:id="rId9"/>
    <p:sldId id="268" r:id="rId10"/>
    <p:sldId id="278" r:id="rId11"/>
    <p:sldId id="273" r:id="rId12"/>
    <p:sldId id="281" r:id="rId13"/>
    <p:sldId id="272" r:id="rId14"/>
    <p:sldId id="262" r:id="rId15"/>
    <p:sldId id="276" r:id="rId16"/>
    <p:sldId id="287" r:id="rId17"/>
    <p:sldId id="263" r:id="rId18"/>
    <p:sldId id="264" r:id="rId19"/>
    <p:sldId id="298" r:id="rId20"/>
    <p:sldId id="275" r:id="rId21"/>
  </p:sldIdLst>
  <p:sldSz cx="9144000" cy="5143500" type="screen16x9"/>
  <p:notesSz cx="6881813" cy="96615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802" cy="482838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98423" y="0"/>
            <a:ext cx="2981802" cy="482838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581DC6F1-91D6-4C5A-A1D9-F75921A72EDD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177098"/>
            <a:ext cx="2981802" cy="482838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98423" y="9177098"/>
            <a:ext cx="2981802" cy="482838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E7937343-BD33-47D5-A205-59750D350A8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72A77-9C3A-4042-A38E-614FB0381848}" type="datetimeFigureOut">
              <a:rPr lang="pt-BR" smtClean="0"/>
              <a:pPr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1950F-1613-43AE-838F-B1D95E4F4BD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Akitti%20Final%20alterado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akitti2-maio19.mp4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I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Akitti Final alterad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5720" y="-732259"/>
            <a:ext cx="8643998" cy="648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ietra\Desktop\Pietrass\15. Palestras\minha trajetória\gif\Retro My Little Pony GIF-downsized_larg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392706"/>
          </a:xfrm>
          <a:prstGeom prst="rect">
            <a:avLst/>
          </a:prstGeom>
          <a:noFill/>
        </p:spPr>
      </p:pic>
      <p:pic>
        <p:nvPicPr>
          <p:cNvPr id="8196" name="Picture 4" descr="C:\Users\Pietra\Desktop\PALESTRA\Sem título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714758"/>
            <a:ext cx="7182652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ietra\Desktop\experienc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34"/>
            <a:ext cx="5143500" cy="965200"/>
          </a:xfrm>
          <a:prstGeom prst="rect">
            <a:avLst/>
          </a:prstGeom>
          <a:noFill/>
        </p:spPr>
      </p:pic>
      <p:pic>
        <p:nvPicPr>
          <p:cNvPr id="1027" name="Picture 3" descr="C:\Users\Pietra\Desktop\Pietrass\5.Akitti\8. Marketing\8. Pop up\fotos 05.05\IMG_8270.jpg"/>
          <p:cNvPicPr>
            <a:picLocks noChangeAspect="1" noChangeArrowheads="1"/>
          </p:cNvPicPr>
          <p:nvPr/>
        </p:nvPicPr>
        <p:blipFill>
          <a:blip r:embed="rId3" cstate="print"/>
          <a:srcRect l="11903" r="35194"/>
          <a:stretch>
            <a:fillRect/>
          </a:stretch>
        </p:blipFill>
        <p:spPr bwMode="auto">
          <a:xfrm>
            <a:off x="71406" y="1285866"/>
            <a:ext cx="2857520" cy="3600000"/>
          </a:xfrm>
          <a:prstGeom prst="rect">
            <a:avLst/>
          </a:prstGeom>
          <a:noFill/>
        </p:spPr>
      </p:pic>
      <p:pic>
        <p:nvPicPr>
          <p:cNvPr id="1028" name="Picture 4" descr="C:\Users\Pietra\Desktop\Pietrass\5.Akitti\8. Marketing\8. Pop up\fotos 05.05\IMG_7979.jpg"/>
          <p:cNvPicPr>
            <a:picLocks noChangeAspect="1" noChangeArrowheads="1"/>
          </p:cNvPicPr>
          <p:nvPr/>
        </p:nvPicPr>
        <p:blipFill>
          <a:blip r:embed="rId4" cstate="print"/>
          <a:srcRect l="22484" r="10867"/>
          <a:stretch>
            <a:fillRect/>
          </a:stretch>
        </p:blipFill>
        <p:spPr bwMode="auto">
          <a:xfrm>
            <a:off x="3000364" y="1285866"/>
            <a:ext cx="3643338" cy="3643338"/>
          </a:xfrm>
          <a:prstGeom prst="rect">
            <a:avLst/>
          </a:prstGeom>
          <a:noFill/>
        </p:spPr>
      </p:pic>
      <p:pic>
        <p:nvPicPr>
          <p:cNvPr id="1029" name="Picture 5" descr="C:\Users\Pietra\Desktop\Pietrass\5.Akitti\8. Marketing\8. Pop up\fotos 05.05\IMG_7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39" y="1452998"/>
            <a:ext cx="2358067" cy="1571636"/>
          </a:xfrm>
          <a:prstGeom prst="rect">
            <a:avLst/>
          </a:prstGeom>
          <a:noFill/>
        </p:spPr>
      </p:pic>
      <p:pic>
        <p:nvPicPr>
          <p:cNvPr id="1030" name="Picture 6" descr="C:\Users\Pietra\Desktop\Pietrass\5.Akitti\8. Marketing\8. Pop up\fotos 05.05\IMG_80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096071"/>
            <a:ext cx="2428860" cy="1618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ietra\Desktop\PALESTRA\20180609_123107.jpg"/>
          <p:cNvPicPr>
            <a:picLocks noChangeAspect="1" noChangeArrowheads="1"/>
          </p:cNvPicPr>
          <p:nvPr/>
        </p:nvPicPr>
        <p:blipFill>
          <a:blip r:embed="rId2" cstate="print"/>
          <a:srcRect l="11738" t="4088" r="27446" b="6975"/>
          <a:stretch>
            <a:fillRect/>
          </a:stretch>
        </p:blipFill>
        <p:spPr bwMode="auto">
          <a:xfrm rot="5400000">
            <a:off x="-250057" y="964387"/>
            <a:ext cx="4429140" cy="3643338"/>
          </a:xfrm>
          <a:prstGeom prst="rect">
            <a:avLst/>
          </a:prstGeom>
          <a:noFill/>
        </p:spPr>
      </p:pic>
      <p:pic>
        <p:nvPicPr>
          <p:cNvPr id="4" name="Picture 3" descr="C:\Users\Pietra\Desktop\Pietrass\5.Akitti\8. Marketing\8. Pop up\fotos 05.05\IMG_8270.jpg"/>
          <p:cNvPicPr>
            <a:picLocks noChangeAspect="1" noChangeArrowheads="1"/>
          </p:cNvPicPr>
          <p:nvPr/>
        </p:nvPicPr>
        <p:blipFill>
          <a:blip r:embed="rId3" cstate="print"/>
          <a:srcRect l="11903" r="35194"/>
          <a:stretch>
            <a:fillRect/>
          </a:stretch>
        </p:blipFill>
        <p:spPr bwMode="auto">
          <a:xfrm>
            <a:off x="3714744" y="1214428"/>
            <a:ext cx="2857520" cy="3600000"/>
          </a:xfrm>
          <a:prstGeom prst="rect">
            <a:avLst/>
          </a:prstGeom>
          <a:noFill/>
        </p:spPr>
      </p:pic>
      <p:pic>
        <p:nvPicPr>
          <p:cNvPr id="5122" name="Picture 2" descr="C:\Users\Pietra\Desktop\Pietrass\15. Palestras\Teatro Feevale\PALESTRA\POP-U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65090"/>
            <a:ext cx="3390900" cy="977900"/>
          </a:xfrm>
          <a:prstGeom prst="rect">
            <a:avLst/>
          </a:prstGeom>
          <a:noFill/>
        </p:spPr>
      </p:pic>
      <p:pic>
        <p:nvPicPr>
          <p:cNvPr id="5124" name="Picture 4" descr="JELLY BEANS my favorite candy! We used to get a bag and fill it with banana and tutti frutti JB!"/>
          <p:cNvPicPr>
            <a:picLocks noChangeAspect="1" noChangeArrowheads="1"/>
          </p:cNvPicPr>
          <p:nvPr/>
        </p:nvPicPr>
        <p:blipFill>
          <a:blip r:embed="rId5"/>
          <a:srcRect r="13654"/>
          <a:stretch>
            <a:fillRect/>
          </a:stretch>
        </p:blipFill>
        <p:spPr bwMode="auto">
          <a:xfrm>
            <a:off x="6715140" y="1428742"/>
            <a:ext cx="2258625" cy="3133708"/>
          </a:xfrm>
          <a:prstGeom prst="rect">
            <a:avLst/>
          </a:prstGeom>
          <a:noFill/>
        </p:spPr>
      </p:pic>
      <p:pic>
        <p:nvPicPr>
          <p:cNvPr id="7" name="Imagem 6" descr="inspiraçã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578" y="1214428"/>
            <a:ext cx="2109910" cy="41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20180804_202652.jpg"/>
          <p:cNvPicPr>
            <a:picLocks noChangeAspect="1"/>
          </p:cNvPicPr>
          <p:nvPr/>
        </p:nvPicPr>
        <p:blipFill>
          <a:blip r:embed="rId2" cstate="print"/>
          <a:srcRect l="21593" r="24097"/>
          <a:stretch>
            <a:fillRect/>
          </a:stretch>
        </p:blipFill>
        <p:spPr>
          <a:xfrm rot="5400000">
            <a:off x="4510434" y="509952"/>
            <a:ext cx="4552256" cy="4714876"/>
          </a:xfrm>
          <a:prstGeom prst="rect">
            <a:avLst/>
          </a:prstGeom>
        </p:spPr>
      </p:pic>
      <p:pic>
        <p:nvPicPr>
          <p:cNvPr id="6" name="Imagem 5" descr="20180807_113446.jpg"/>
          <p:cNvPicPr>
            <a:picLocks noChangeAspect="1"/>
          </p:cNvPicPr>
          <p:nvPr/>
        </p:nvPicPr>
        <p:blipFill>
          <a:blip r:embed="rId3" cstate="print"/>
          <a:srcRect l="26789" r="17400"/>
          <a:stretch>
            <a:fillRect/>
          </a:stretch>
        </p:blipFill>
        <p:spPr>
          <a:xfrm rot="5400000">
            <a:off x="17843" y="625080"/>
            <a:ext cx="4536313" cy="4572000"/>
          </a:xfrm>
          <a:prstGeom prst="rect">
            <a:avLst/>
          </a:prstGeom>
        </p:spPr>
      </p:pic>
      <p:pic>
        <p:nvPicPr>
          <p:cNvPr id="7" name="Imagem 6" descr="PERSONALIZAD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142858"/>
            <a:ext cx="4929222" cy="71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Pietra\Desktop\Pietrass\5.Akitti\4. Coleção\3. Combo Crush\fotos combos\Finalizadas\AK057 Combo Colar Arco Iris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20"/>
            <a:ext cx="3214710" cy="4286280"/>
          </a:xfrm>
          <a:prstGeom prst="rect">
            <a:avLst/>
          </a:prstGeom>
          <a:noFill/>
        </p:spPr>
      </p:pic>
      <p:pic>
        <p:nvPicPr>
          <p:cNvPr id="11268" name="Picture 4" descr="C:\Users\Pietra\Desktop\Pietrass\5.Akitti\4. Coleção\3. Combo Crush\fotos combos\Finalizadas\AK057 Combo Colar Arco Iris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03" y="857238"/>
            <a:ext cx="3214697" cy="4286262"/>
          </a:xfrm>
          <a:prstGeom prst="rect">
            <a:avLst/>
          </a:prstGeom>
          <a:noFill/>
        </p:spPr>
      </p:pic>
      <p:pic>
        <p:nvPicPr>
          <p:cNvPr id="11269" name="Picture 5" descr="C:\Users\Pietra\Desktop\Pietrass\5.Akitti\4. Coleção\3. Combo Crush\fotos combos\Finalizadas\AK057 Combo Colar Arco Iris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857238"/>
            <a:ext cx="3214697" cy="4286262"/>
          </a:xfrm>
          <a:prstGeom prst="rect">
            <a:avLst/>
          </a:prstGeom>
          <a:noFill/>
        </p:spPr>
      </p:pic>
      <p:pic>
        <p:nvPicPr>
          <p:cNvPr id="11266" name="Picture 2" descr="C:\Users\Pietra\Desktop\PALESTRA\SUSTENTABILIDAD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214296"/>
            <a:ext cx="7278687" cy="97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ietra\Desktop\Pietrass\15. Palestras\Consumo sustentável\slides\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175"/>
            <a:ext cx="9143999" cy="5135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creenshot_20180623-182427_Instagram.jpg"/>
          <p:cNvPicPr>
            <a:picLocks noChangeAspect="1"/>
          </p:cNvPicPr>
          <p:nvPr/>
        </p:nvPicPr>
        <p:blipFill>
          <a:blip r:embed="rId2" cstate="print"/>
          <a:srcRect t="5349" b="15278"/>
          <a:stretch>
            <a:fillRect/>
          </a:stretch>
        </p:blipFill>
        <p:spPr>
          <a:xfrm>
            <a:off x="6143636" y="714362"/>
            <a:ext cx="3000364" cy="4429138"/>
          </a:xfrm>
          <a:prstGeom prst="rect">
            <a:avLst/>
          </a:prstGeom>
        </p:spPr>
      </p:pic>
      <p:pic>
        <p:nvPicPr>
          <p:cNvPr id="7" name="Imagem 6" descr="Screenshot_20180629-204424_Instagram.jpg"/>
          <p:cNvPicPr>
            <a:picLocks noChangeAspect="1"/>
          </p:cNvPicPr>
          <p:nvPr/>
        </p:nvPicPr>
        <p:blipFill>
          <a:blip r:embed="rId3" cstate="print"/>
          <a:srcRect t="6944" b="13889"/>
          <a:stretch>
            <a:fillRect/>
          </a:stretch>
        </p:blipFill>
        <p:spPr>
          <a:xfrm>
            <a:off x="3334111" y="571486"/>
            <a:ext cx="2809525" cy="4572014"/>
          </a:xfrm>
          <a:prstGeom prst="rect">
            <a:avLst/>
          </a:prstGeom>
        </p:spPr>
      </p:pic>
      <p:pic>
        <p:nvPicPr>
          <p:cNvPr id="4" name="Imagem 3" descr="20180626_173048.jpg"/>
          <p:cNvPicPr>
            <a:picLocks noChangeAspect="1"/>
          </p:cNvPicPr>
          <p:nvPr/>
        </p:nvPicPr>
        <p:blipFill>
          <a:blip r:embed="rId4" cstate="print"/>
          <a:srcRect l="4353" r="18628"/>
          <a:stretch>
            <a:fillRect/>
          </a:stretch>
        </p:blipFill>
        <p:spPr>
          <a:xfrm rot="5400000">
            <a:off x="-616449" y="1187934"/>
            <a:ext cx="4572014" cy="3339117"/>
          </a:xfrm>
          <a:prstGeom prst="rect">
            <a:avLst/>
          </a:prstGeom>
        </p:spPr>
      </p:pic>
      <p:pic>
        <p:nvPicPr>
          <p:cNvPr id="5" name="Imagem 4" descr="CARINH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18" y="142858"/>
            <a:ext cx="4572032" cy="1107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Pietra\Desktop\Pietrass\5.Akitti\8. Marketing\Fotos\Pop Up Margot 26.05\20180526_114604.jpg"/>
          <p:cNvPicPr>
            <a:picLocks noChangeAspect="1" noChangeArrowheads="1"/>
          </p:cNvPicPr>
          <p:nvPr/>
        </p:nvPicPr>
        <p:blipFill>
          <a:blip r:embed="rId2" cstate="print"/>
          <a:srcRect l="19633" t="33027"/>
          <a:stretch>
            <a:fillRect/>
          </a:stretch>
        </p:blipFill>
        <p:spPr bwMode="auto">
          <a:xfrm rot="5400000">
            <a:off x="2714621" y="1785923"/>
            <a:ext cx="4572014" cy="2143140"/>
          </a:xfrm>
          <a:prstGeom prst="rect">
            <a:avLst/>
          </a:prstGeom>
          <a:noFill/>
        </p:spPr>
      </p:pic>
      <p:pic>
        <p:nvPicPr>
          <p:cNvPr id="7" name="Imagem 6" descr="20180818_115831(0).jpg"/>
          <p:cNvPicPr>
            <a:picLocks noChangeAspect="1"/>
          </p:cNvPicPr>
          <p:nvPr/>
        </p:nvPicPr>
        <p:blipFill>
          <a:blip r:embed="rId3" cstate="print"/>
          <a:srcRect l="17363" t="4189" r="28310" b="19517"/>
          <a:stretch>
            <a:fillRect/>
          </a:stretch>
        </p:blipFill>
        <p:spPr>
          <a:xfrm rot="5400000">
            <a:off x="5358284" y="1357770"/>
            <a:ext cx="4499662" cy="3071834"/>
          </a:xfrm>
          <a:prstGeom prst="rect">
            <a:avLst/>
          </a:prstGeom>
        </p:spPr>
      </p:pic>
      <p:pic>
        <p:nvPicPr>
          <p:cNvPr id="7170" name="Picture 2" descr="C:\Users\Pietra\Desktop\PALESTRA\20180609_123107.jpg"/>
          <p:cNvPicPr>
            <a:picLocks noChangeAspect="1" noChangeArrowheads="1"/>
          </p:cNvPicPr>
          <p:nvPr/>
        </p:nvPicPr>
        <p:blipFill>
          <a:blip r:embed="rId4" cstate="print"/>
          <a:srcRect l="11738" r="27446"/>
          <a:stretch>
            <a:fillRect/>
          </a:stretch>
        </p:blipFill>
        <p:spPr bwMode="auto">
          <a:xfrm rot="5400000">
            <a:off x="-166303" y="880663"/>
            <a:ext cx="4429140" cy="4096538"/>
          </a:xfrm>
          <a:prstGeom prst="rect">
            <a:avLst/>
          </a:prstGeom>
          <a:noFill/>
        </p:spPr>
      </p:pic>
      <p:pic>
        <p:nvPicPr>
          <p:cNvPr id="7171" name="Picture 3" descr="C:\Users\Pietra\Desktop\PALESTRA\IDENTIDAD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214296"/>
            <a:ext cx="4687887" cy="97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 a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" y="0"/>
            <a:ext cx="910880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akitti2-maio1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166" y="142858"/>
            <a:ext cx="6215106" cy="4661330"/>
          </a:xfrm>
          <a:prstGeom prst="rect">
            <a:avLst/>
          </a:prstGeom>
        </p:spPr>
      </p:pic>
      <p:pic>
        <p:nvPicPr>
          <p:cNvPr id="7" name="Imagem 6" descr="acess.png"/>
          <p:cNvPicPr>
            <a:picLocks noChangeAspect="1"/>
          </p:cNvPicPr>
          <p:nvPr/>
        </p:nvPicPr>
        <p:blipFill>
          <a:blip r:embed="rId4"/>
          <a:srcRect b="40233"/>
          <a:stretch>
            <a:fillRect/>
          </a:stretch>
        </p:blipFill>
        <p:spPr>
          <a:xfrm rot="16200000">
            <a:off x="-950617" y="2165014"/>
            <a:ext cx="3972874" cy="785819"/>
          </a:xfrm>
          <a:prstGeom prst="rect">
            <a:avLst/>
          </a:prstGeom>
        </p:spPr>
      </p:pic>
      <p:pic>
        <p:nvPicPr>
          <p:cNvPr id="8" name="Imagem 7" descr="acess.png"/>
          <p:cNvPicPr>
            <a:picLocks noChangeAspect="1"/>
          </p:cNvPicPr>
          <p:nvPr/>
        </p:nvPicPr>
        <p:blipFill>
          <a:blip r:embed="rId4"/>
          <a:srcRect t="59766"/>
          <a:stretch>
            <a:fillRect/>
          </a:stretch>
        </p:blipFill>
        <p:spPr>
          <a:xfrm rot="16200000">
            <a:off x="6207649" y="2293425"/>
            <a:ext cx="3972874" cy="52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em título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" y="0"/>
            <a:ext cx="905457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Pietra\Desktop\Pietrass\15. Palestras\minha trajetória\Slides\11.jpg"/>
          <p:cNvPicPr>
            <a:picLocks noChangeAspect="1" noChangeArrowheads="1"/>
          </p:cNvPicPr>
          <p:nvPr/>
        </p:nvPicPr>
        <p:blipFill>
          <a:blip r:embed="rId2" cstate="print"/>
          <a:srcRect l="17332"/>
          <a:stretch>
            <a:fillRect/>
          </a:stretch>
        </p:blipFill>
        <p:spPr bwMode="auto">
          <a:xfrm>
            <a:off x="4143372" y="1142990"/>
            <a:ext cx="4857816" cy="3306230"/>
          </a:xfrm>
          <a:prstGeom prst="rect">
            <a:avLst/>
          </a:prstGeom>
          <a:noFill/>
        </p:spPr>
      </p:pic>
      <p:pic>
        <p:nvPicPr>
          <p:cNvPr id="10" name="Imagem 9" descr="Screenshot_20191003-202615_Instagr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0"/>
            <a:ext cx="4042791" cy="5143500"/>
          </a:xfrm>
          <a:prstGeom prst="rect">
            <a:avLst/>
          </a:prstGeom>
        </p:spPr>
      </p:pic>
      <p:pic>
        <p:nvPicPr>
          <p:cNvPr id="5" name="Picture 2" descr="C:\Users\Pietra\Desktop\PALESTRA\WHO.png"/>
          <p:cNvPicPr>
            <a:picLocks noChangeAspect="1" noChangeArrowheads="1"/>
          </p:cNvPicPr>
          <p:nvPr/>
        </p:nvPicPr>
        <p:blipFill>
          <a:blip r:embed="rId4"/>
          <a:srcRect r="1941" b="77551"/>
          <a:stretch>
            <a:fillRect/>
          </a:stretch>
        </p:blipFill>
        <p:spPr bwMode="auto">
          <a:xfrm>
            <a:off x="1357290" y="142858"/>
            <a:ext cx="6143668" cy="668844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4286248" y="857238"/>
            <a:ext cx="275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Pietra</a:t>
            </a:r>
            <a:r>
              <a:rPr lang="pt-BR" dirty="0" smtClean="0"/>
              <a:t> </a:t>
            </a:r>
            <a:r>
              <a:rPr lang="pt-BR" dirty="0" err="1" smtClean="0"/>
              <a:t>Strassburger</a:t>
            </a:r>
            <a:r>
              <a:rPr lang="pt-BR" dirty="0" smtClean="0"/>
              <a:t> </a:t>
            </a:r>
            <a:r>
              <a:rPr lang="pt-BR" dirty="0" err="1" smtClean="0"/>
              <a:t>Scheffel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ons PastÃ©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14799" cy="5143499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4071934" y="0"/>
            <a:ext cx="5072066" cy="5143500"/>
          </a:xfrm>
          <a:prstGeom prst="rect">
            <a:avLst/>
          </a:prstGeom>
          <a:solidFill>
            <a:srgbClr val="FC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867" name="Picture 3" descr="C:\Users\Pietra\Desktop\Pietrass\15. Palestras\minha trajetória\Slides\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915" y="844559"/>
            <a:ext cx="4519613" cy="308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Pietra\Desktop\Pietrass\15. Palestras\minha trajetória\gif\Organize Sharpie Marker GIF by Sharpie-downsized_larg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6"/>
            <a:ext cx="8429684" cy="4741698"/>
          </a:xfrm>
          <a:prstGeom prst="rect">
            <a:avLst/>
          </a:prstGeom>
          <a:noFill/>
        </p:spPr>
      </p:pic>
      <p:pic>
        <p:nvPicPr>
          <p:cNvPr id="6" name="Imagem 5" descr="INCUBADO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99" y="336037"/>
            <a:ext cx="4965202" cy="447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58"/>
            <a:ext cx="6500858" cy="48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4"/>
          <p:cNvSpPr/>
          <p:nvPr/>
        </p:nvSpPr>
        <p:spPr>
          <a:xfrm>
            <a:off x="4786314" y="1428742"/>
            <a:ext cx="1143008" cy="4286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58"/>
            <a:ext cx="6429420" cy="482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lipse 3"/>
          <p:cNvSpPr/>
          <p:nvPr/>
        </p:nvSpPr>
        <p:spPr>
          <a:xfrm>
            <a:off x="4786314" y="1357304"/>
            <a:ext cx="1143008" cy="5000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adventure time GIF-downsized_large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8429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Pietra\Desktop\Pietrass\15. Palestras\minha trajetória\gif\Organize Sharpie Marker GIF by Sharpie-downsized_larg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42858"/>
            <a:ext cx="6429420" cy="3616549"/>
          </a:xfrm>
          <a:prstGeom prst="rect">
            <a:avLst/>
          </a:prstGeom>
          <a:noFill/>
        </p:spPr>
      </p:pic>
      <p:pic>
        <p:nvPicPr>
          <p:cNvPr id="2050" name="Picture 2" descr="C:\Users\Pietra\Desktop\Pietrass\15. Palestras\minha trajetória\Slides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28610"/>
            <a:ext cx="2990850" cy="4565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Pietra\Desktop\PALESTRA\FUNDO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093"/>
            <a:ext cx="9144000" cy="5164594"/>
          </a:xfrm>
          <a:prstGeom prst="rect">
            <a:avLst/>
          </a:prstGeom>
          <a:noFill/>
        </p:spPr>
      </p:pic>
      <p:pic>
        <p:nvPicPr>
          <p:cNvPr id="6146" name="Picture 2" descr="C:\Users\Pietra\Desktop\Pietrass\5.Akitti\8. Marketing\Fotos\Atelier\20180524_184053.jpg"/>
          <p:cNvPicPr>
            <a:picLocks noChangeAspect="1" noChangeArrowheads="1"/>
          </p:cNvPicPr>
          <p:nvPr/>
        </p:nvPicPr>
        <p:blipFill>
          <a:blip r:embed="rId3" cstate="print"/>
          <a:srcRect l="14511" t="781" r="20748"/>
          <a:stretch>
            <a:fillRect/>
          </a:stretch>
        </p:blipFill>
        <p:spPr bwMode="auto">
          <a:xfrm rot="5400000">
            <a:off x="-360046" y="282895"/>
            <a:ext cx="5220652" cy="4500562"/>
          </a:xfrm>
          <a:prstGeom prst="rect">
            <a:avLst/>
          </a:prstGeom>
          <a:noFill/>
        </p:spPr>
      </p:pic>
      <p:pic>
        <p:nvPicPr>
          <p:cNvPr id="6147" name="Picture 3" descr="C:\Users\Pietra\Desktop\Pietrass\5.Akitti\8. Marketing\Fotos\Atelier\20180524_184928.jpg"/>
          <p:cNvPicPr>
            <a:picLocks noChangeAspect="1" noChangeArrowheads="1"/>
          </p:cNvPicPr>
          <p:nvPr/>
        </p:nvPicPr>
        <p:blipFill>
          <a:blip r:embed="rId4" cstate="print"/>
          <a:srcRect l="12278" r="15167"/>
          <a:stretch>
            <a:fillRect/>
          </a:stretch>
        </p:blipFill>
        <p:spPr bwMode="auto">
          <a:xfrm rot="5400000">
            <a:off x="4248979" y="1320035"/>
            <a:ext cx="4146503" cy="3214710"/>
          </a:xfrm>
          <a:prstGeom prst="rect">
            <a:avLst/>
          </a:prstGeom>
          <a:noFill/>
        </p:spPr>
      </p:pic>
      <p:pic>
        <p:nvPicPr>
          <p:cNvPr id="6149" name="Picture 5" descr="C:\Users\Pietra\Desktop\PALESTRA\IN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42858"/>
            <a:ext cx="4427549" cy="787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3</Words>
  <Application>Microsoft Office PowerPoint</Application>
  <PresentationFormat>Apresentação na tela (16:9)</PresentationFormat>
  <Paragraphs>1</Paragraphs>
  <Slides>20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 do Windows</dc:creator>
  <cp:lastModifiedBy>Usuário do Windows</cp:lastModifiedBy>
  <cp:revision>120</cp:revision>
  <dcterms:created xsi:type="dcterms:W3CDTF">2018-08-22T00:31:27Z</dcterms:created>
  <dcterms:modified xsi:type="dcterms:W3CDTF">2019-10-04T02:02:34Z</dcterms:modified>
</cp:coreProperties>
</file>